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1" r:id="rId1"/>
  </p:sldMasterIdLst>
  <p:sldIdLst>
    <p:sldId id="256" r:id="rId2"/>
    <p:sldId id="273" r:id="rId3"/>
    <p:sldId id="259" r:id="rId4"/>
    <p:sldId id="258" r:id="rId5"/>
    <p:sldId id="261" r:id="rId6"/>
    <p:sldId id="265" r:id="rId7"/>
    <p:sldId id="267" r:id="rId8"/>
    <p:sldId id="263" r:id="rId9"/>
    <p:sldId id="266" r:id="rId10"/>
    <p:sldId id="270" r:id="rId11"/>
    <p:sldId id="269" r:id="rId12"/>
    <p:sldId id="271" r:id="rId13"/>
    <p:sldId id="272" r:id="rId14"/>
    <p:sldId id="268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74" autoAdjust="0"/>
  </p:normalViewPr>
  <p:slideViewPr>
    <p:cSldViewPr snapToGrid="0">
      <p:cViewPr>
        <p:scale>
          <a:sx n="75" d="100"/>
          <a:sy n="75" d="100"/>
        </p:scale>
        <p:origin x="4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9A9CD-2F43-4346-9E8E-B1EEB074622D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A2A34C27-F6BC-47FC-BC4B-A8F4E7F614DB}">
      <dgm:prSet/>
      <dgm:spPr/>
      <dgm:t>
        <a:bodyPr/>
        <a:lstStyle/>
        <a:p>
          <a:r>
            <a:rPr lang="it-IT"/>
            <a:t>Total voltage, single cell voltage and temperatures</a:t>
          </a:r>
          <a:endParaRPr lang="en-US"/>
        </a:p>
      </dgm:t>
    </dgm:pt>
    <dgm:pt modelId="{C4DED90F-9DC8-45A1-9368-9AD59AC93C07}" type="parTrans" cxnId="{F186948F-7B95-4319-ACE8-CC793F59A36D}">
      <dgm:prSet/>
      <dgm:spPr/>
      <dgm:t>
        <a:bodyPr/>
        <a:lstStyle/>
        <a:p>
          <a:endParaRPr lang="en-US"/>
        </a:p>
      </dgm:t>
    </dgm:pt>
    <dgm:pt modelId="{72D41EA6-F911-47E5-B8A4-9EAB67CD215B}" type="sibTrans" cxnId="{F186948F-7B95-4319-ACE8-CC793F59A36D}">
      <dgm:prSet/>
      <dgm:spPr/>
      <dgm:t>
        <a:bodyPr/>
        <a:lstStyle/>
        <a:p>
          <a:endParaRPr lang="en-US"/>
        </a:p>
      </dgm:t>
    </dgm:pt>
    <dgm:pt modelId="{B168FF5E-8AE5-42A2-B075-52358239CAE9}">
      <dgm:prSet/>
      <dgm:spPr/>
      <dgm:t>
        <a:bodyPr/>
        <a:lstStyle/>
        <a:p>
          <a:r>
            <a:rPr lang="it-IT"/>
            <a:t>Input and output current</a:t>
          </a:r>
          <a:endParaRPr lang="en-US"/>
        </a:p>
      </dgm:t>
    </dgm:pt>
    <dgm:pt modelId="{BBC32CA9-60B2-4CFF-AC9A-A3D3C9B26057}" type="parTrans" cxnId="{8C875600-9680-4D24-8C78-9BA23C56B8C6}">
      <dgm:prSet/>
      <dgm:spPr/>
      <dgm:t>
        <a:bodyPr/>
        <a:lstStyle/>
        <a:p>
          <a:endParaRPr lang="en-US"/>
        </a:p>
      </dgm:t>
    </dgm:pt>
    <dgm:pt modelId="{10C2462E-CD73-4649-9EDE-E14A8AB8E949}" type="sibTrans" cxnId="{8C875600-9680-4D24-8C78-9BA23C56B8C6}">
      <dgm:prSet/>
      <dgm:spPr/>
      <dgm:t>
        <a:bodyPr/>
        <a:lstStyle/>
        <a:p>
          <a:endParaRPr lang="en-US"/>
        </a:p>
      </dgm:t>
    </dgm:pt>
    <dgm:pt modelId="{8CA852B1-DC7F-4B97-8FFA-1327C14AE6E9}">
      <dgm:prSet/>
      <dgm:spPr/>
      <dgm:t>
        <a:bodyPr/>
        <a:lstStyle/>
        <a:p>
          <a:r>
            <a:rPr lang="it-IT"/>
            <a:t>Manages the Shut Down System to turn off the tractive system in fault cases </a:t>
          </a:r>
          <a:endParaRPr lang="en-US"/>
        </a:p>
      </dgm:t>
    </dgm:pt>
    <dgm:pt modelId="{8C585066-FA0C-4623-A387-5B2035D1F18C}" type="parTrans" cxnId="{FA29AE0D-0CE5-4F45-B6DF-B3734386C836}">
      <dgm:prSet/>
      <dgm:spPr/>
      <dgm:t>
        <a:bodyPr/>
        <a:lstStyle/>
        <a:p>
          <a:endParaRPr lang="en-US"/>
        </a:p>
      </dgm:t>
    </dgm:pt>
    <dgm:pt modelId="{D9562947-C340-4C06-BF55-CC9167BC99A5}" type="sibTrans" cxnId="{FA29AE0D-0CE5-4F45-B6DF-B3734386C836}">
      <dgm:prSet/>
      <dgm:spPr/>
      <dgm:t>
        <a:bodyPr/>
        <a:lstStyle/>
        <a:p>
          <a:endParaRPr lang="en-US"/>
        </a:p>
      </dgm:t>
    </dgm:pt>
    <dgm:pt modelId="{92997315-C1A9-422B-85D8-C1C24D5431C4}">
      <dgm:prSet/>
      <dgm:spPr/>
      <dgm:t>
        <a:bodyPr/>
        <a:lstStyle/>
        <a:p>
          <a:r>
            <a:rPr lang="it-IT"/>
            <a:t>Comunication with the ECU to optimize the parameters to provide the best torque to the electric motors </a:t>
          </a:r>
          <a:endParaRPr lang="en-US"/>
        </a:p>
      </dgm:t>
    </dgm:pt>
    <dgm:pt modelId="{2B25B562-BAC2-49B3-936A-30887FAD4160}" type="parTrans" cxnId="{24C01C4F-1BB3-4C39-BF5D-6BEF6B8C5B3E}">
      <dgm:prSet/>
      <dgm:spPr/>
      <dgm:t>
        <a:bodyPr/>
        <a:lstStyle/>
        <a:p>
          <a:endParaRPr lang="en-US"/>
        </a:p>
      </dgm:t>
    </dgm:pt>
    <dgm:pt modelId="{B9A24991-E53A-4E67-8549-D31530DE7905}" type="sibTrans" cxnId="{24C01C4F-1BB3-4C39-BF5D-6BEF6B8C5B3E}">
      <dgm:prSet/>
      <dgm:spPr/>
      <dgm:t>
        <a:bodyPr/>
        <a:lstStyle/>
        <a:p>
          <a:endParaRPr lang="en-US"/>
        </a:p>
      </dgm:t>
    </dgm:pt>
    <dgm:pt modelId="{D2F8A05C-0525-4473-A4E5-D752B3D86D04}">
      <dgm:prSet/>
      <dgm:spPr/>
      <dgm:t>
        <a:bodyPr/>
        <a:lstStyle/>
        <a:p>
          <a:r>
            <a:rPr lang="it-IT"/>
            <a:t>Communication with the ECU and MCU to display the information on the steering wheel in real time</a:t>
          </a:r>
          <a:endParaRPr lang="en-US"/>
        </a:p>
      </dgm:t>
    </dgm:pt>
    <dgm:pt modelId="{1FC8F623-98B2-45C7-8B17-E2CF6BCBF169}" type="parTrans" cxnId="{3D2EA5CD-D429-4E8E-956B-07C73AF2B721}">
      <dgm:prSet/>
      <dgm:spPr/>
      <dgm:t>
        <a:bodyPr/>
        <a:lstStyle/>
        <a:p>
          <a:endParaRPr lang="en-US"/>
        </a:p>
      </dgm:t>
    </dgm:pt>
    <dgm:pt modelId="{D1DC58E9-533D-4F9C-A60C-AA117830A191}" type="sibTrans" cxnId="{3D2EA5CD-D429-4E8E-956B-07C73AF2B721}">
      <dgm:prSet/>
      <dgm:spPr/>
      <dgm:t>
        <a:bodyPr/>
        <a:lstStyle/>
        <a:p>
          <a:endParaRPr lang="en-US"/>
        </a:p>
      </dgm:t>
    </dgm:pt>
    <dgm:pt modelId="{C8AC459C-54D4-431E-8B4E-34EBBE892284}">
      <dgm:prSet/>
      <dgm:spPr/>
      <dgm:t>
        <a:bodyPr/>
        <a:lstStyle/>
        <a:p>
          <a:r>
            <a:rPr lang="it-IT" dirty="0" err="1"/>
            <a:t>Manages</a:t>
          </a:r>
          <a:r>
            <a:rPr lang="it-IT" dirty="0"/>
            <a:t> of the </a:t>
          </a:r>
          <a:r>
            <a:rPr lang="it-IT" dirty="0" err="1"/>
            <a:t>cooling</a:t>
          </a:r>
          <a:r>
            <a:rPr lang="it-IT" dirty="0"/>
            <a:t> system of the accumulator </a:t>
          </a:r>
          <a:r>
            <a:rPr lang="it-IT" dirty="0" err="1"/>
            <a:t>analyzing</a:t>
          </a:r>
          <a:r>
            <a:rPr lang="it-IT" dirty="0"/>
            <a:t> the information </a:t>
          </a:r>
          <a:r>
            <a:rPr lang="it-IT" dirty="0" err="1"/>
            <a:t>about</a:t>
          </a:r>
          <a:r>
            <a:rPr lang="it-IT" dirty="0"/>
            <a:t> the </a:t>
          </a:r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temperatures</a:t>
          </a:r>
          <a:endParaRPr lang="en-US" dirty="0"/>
        </a:p>
      </dgm:t>
    </dgm:pt>
    <dgm:pt modelId="{D8FEA850-A219-4E58-A0E2-4D82F8CD98DE}" type="parTrans" cxnId="{2634682F-236A-486C-935C-C572BF1F9645}">
      <dgm:prSet/>
      <dgm:spPr/>
      <dgm:t>
        <a:bodyPr/>
        <a:lstStyle/>
        <a:p>
          <a:endParaRPr lang="en-US"/>
        </a:p>
      </dgm:t>
    </dgm:pt>
    <dgm:pt modelId="{42F1F22E-525F-4D38-9246-32B4475E83C2}" type="sibTrans" cxnId="{2634682F-236A-486C-935C-C572BF1F9645}">
      <dgm:prSet/>
      <dgm:spPr/>
      <dgm:t>
        <a:bodyPr/>
        <a:lstStyle/>
        <a:p>
          <a:endParaRPr lang="en-US"/>
        </a:p>
      </dgm:t>
    </dgm:pt>
    <dgm:pt modelId="{A690511E-5FAA-426B-8DC2-CF621E3BA8F3}" type="pres">
      <dgm:prSet presAssocID="{D4B9A9CD-2F43-4346-9E8E-B1EEB074622D}" presName="diagram" presStyleCnt="0">
        <dgm:presLayoutVars>
          <dgm:dir/>
          <dgm:resizeHandles val="exact"/>
        </dgm:presLayoutVars>
      </dgm:prSet>
      <dgm:spPr/>
    </dgm:pt>
    <dgm:pt modelId="{38FEB4B4-0279-491E-B529-47DC00901365}" type="pres">
      <dgm:prSet presAssocID="{A2A34C27-F6BC-47FC-BC4B-A8F4E7F614DB}" presName="node" presStyleLbl="node1" presStyleIdx="0" presStyleCnt="6">
        <dgm:presLayoutVars>
          <dgm:bulletEnabled val="1"/>
        </dgm:presLayoutVars>
      </dgm:prSet>
      <dgm:spPr/>
    </dgm:pt>
    <dgm:pt modelId="{7E6F2393-5D5B-45BC-A0CE-1FE659DC65A3}" type="pres">
      <dgm:prSet presAssocID="{72D41EA6-F911-47E5-B8A4-9EAB67CD215B}" presName="sibTrans" presStyleCnt="0"/>
      <dgm:spPr/>
    </dgm:pt>
    <dgm:pt modelId="{4D37A3FB-3E19-4FA8-834C-09B1D07582EE}" type="pres">
      <dgm:prSet presAssocID="{B168FF5E-8AE5-42A2-B075-52358239CAE9}" presName="node" presStyleLbl="node1" presStyleIdx="1" presStyleCnt="6">
        <dgm:presLayoutVars>
          <dgm:bulletEnabled val="1"/>
        </dgm:presLayoutVars>
      </dgm:prSet>
      <dgm:spPr/>
    </dgm:pt>
    <dgm:pt modelId="{52750471-A258-40FB-9B27-1177F5D855CB}" type="pres">
      <dgm:prSet presAssocID="{10C2462E-CD73-4649-9EDE-E14A8AB8E949}" presName="sibTrans" presStyleCnt="0"/>
      <dgm:spPr/>
    </dgm:pt>
    <dgm:pt modelId="{90F6E9A6-DBFE-4BAB-A679-4340D3179BAE}" type="pres">
      <dgm:prSet presAssocID="{8CA852B1-DC7F-4B97-8FFA-1327C14AE6E9}" presName="node" presStyleLbl="node1" presStyleIdx="2" presStyleCnt="6">
        <dgm:presLayoutVars>
          <dgm:bulletEnabled val="1"/>
        </dgm:presLayoutVars>
      </dgm:prSet>
      <dgm:spPr/>
    </dgm:pt>
    <dgm:pt modelId="{8E27F15F-EDFA-454F-87B2-0DC40DEB9549}" type="pres">
      <dgm:prSet presAssocID="{D9562947-C340-4C06-BF55-CC9167BC99A5}" presName="sibTrans" presStyleCnt="0"/>
      <dgm:spPr/>
    </dgm:pt>
    <dgm:pt modelId="{97108C6F-587C-47FF-8584-5724AFE267E9}" type="pres">
      <dgm:prSet presAssocID="{92997315-C1A9-422B-85D8-C1C24D5431C4}" presName="node" presStyleLbl="node1" presStyleIdx="3" presStyleCnt="6">
        <dgm:presLayoutVars>
          <dgm:bulletEnabled val="1"/>
        </dgm:presLayoutVars>
      </dgm:prSet>
      <dgm:spPr/>
    </dgm:pt>
    <dgm:pt modelId="{11151B26-48A4-4B10-97C6-AD26196EF89E}" type="pres">
      <dgm:prSet presAssocID="{B9A24991-E53A-4E67-8549-D31530DE7905}" presName="sibTrans" presStyleCnt="0"/>
      <dgm:spPr/>
    </dgm:pt>
    <dgm:pt modelId="{3C04BEFA-1E7F-4743-8D35-0750131A0C53}" type="pres">
      <dgm:prSet presAssocID="{D2F8A05C-0525-4473-A4E5-D752B3D86D04}" presName="node" presStyleLbl="node1" presStyleIdx="4" presStyleCnt="6">
        <dgm:presLayoutVars>
          <dgm:bulletEnabled val="1"/>
        </dgm:presLayoutVars>
      </dgm:prSet>
      <dgm:spPr/>
    </dgm:pt>
    <dgm:pt modelId="{1B0E6C33-4B73-41F5-80CC-56F7C0AF6774}" type="pres">
      <dgm:prSet presAssocID="{D1DC58E9-533D-4F9C-A60C-AA117830A191}" presName="sibTrans" presStyleCnt="0"/>
      <dgm:spPr/>
    </dgm:pt>
    <dgm:pt modelId="{2A2E43F5-0CF4-4A38-82E6-337169BAE60C}" type="pres">
      <dgm:prSet presAssocID="{C8AC459C-54D4-431E-8B4E-34EBBE892284}" presName="node" presStyleLbl="node1" presStyleIdx="5" presStyleCnt="6">
        <dgm:presLayoutVars>
          <dgm:bulletEnabled val="1"/>
        </dgm:presLayoutVars>
      </dgm:prSet>
      <dgm:spPr/>
    </dgm:pt>
  </dgm:ptLst>
  <dgm:cxnLst>
    <dgm:cxn modelId="{8C875600-9680-4D24-8C78-9BA23C56B8C6}" srcId="{D4B9A9CD-2F43-4346-9E8E-B1EEB074622D}" destId="{B168FF5E-8AE5-42A2-B075-52358239CAE9}" srcOrd="1" destOrd="0" parTransId="{BBC32CA9-60B2-4CFF-AC9A-A3D3C9B26057}" sibTransId="{10C2462E-CD73-4649-9EDE-E14A8AB8E949}"/>
    <dgm:cxn modelId="{FA29AE0D-0CE5-4F45-B6DF-B3734386C836}" srcId="{D4B9A9CD-2F43-4346-9E8E-B1EEB074622D}" destId="{8CA852B1-DC7F-4B97-8FFA-1327C14AE6E9}" srcOrd="2" destOrd="0" parTransId="{8C585066-FA0C-4623-A387-5B2035D1F18C}" sibTransId="{D9562947-C340-4C06-BF55-CC9167BC99A5}"/>
    <dgm:cxn modelId="{B189F11E-A70D-4FA2-A3BD-F717ADECCF1F}" type="presOf" srcId="{A2A34C27-F6BC-47FC-BC4B-A8F4E7F614DB}" destId="{38FEB4B4-0279-491E-B529-47DC00901365}" srcOrd="0" destOrd="0" presId="urn:microsoft.com/office/officeart/2005/8/layout/default"/>
    <dgm:cxn modelId="{2634682F-236A-486C-935C-C572BF1F9645}" srcId="{D4B9A9CD-2F43-4346-9E8E-B1EEB074622D}" destId="{C8AC459C-54D4-431E-8B4E-34EBBE892284}" srcOrd="5" destOrd="0" parTransId="{D8FEA850-A219-4E58-A0E2-4D82F8CD98DE}" sibTransId="{42F1F22E-525F-4D38-9246-32B4475E83C2}"/>
    <dgm:cxn modelId="{69ACDE4A-F0F3-45FE-BBB0-B98B8B2D36B5}" type="presOf" srcId="{B168FF5E-8AE5-42A2-B075-52358239CAE9}" destId="{4D37A3FB-3E19-4FA8-834C-09B1D07582EE}" srcOrd="0" destOrd="0" presId="urn:microsoft.com/office/officeart/2005/8/layout/default"/>
    <dgm:cxn modelId="{24C01C4F-1BB3-4C39-BF5D-6BEF6B8C5B3E}" srcId="{D4B9A9CD-2F43-4346-9E8E-B1EEB074622D}" destId="{92997315-C1A9-422B-85D8-C1C24D5431C4}" srcOrd="3" destOrd="0" parTransId="{2B25B562-BAC2-49B3-936A-30887FAD4160}" sibTransId="{B9A24991-E53A-4E67-8549-D31530DE7905}"/>
    <dgm:cxn modelId="{EA3FF359-3F22-47A2-A722-C7422700C235}" type="presOf" srcId="{C8AC459C-54D4-431E-8B4E-34EBBE892284}" destId="{2A2E43F5-0CF4-4A38-82E6-337169BAE60C}" srcOrd="0" destOrd="0" presId="urn:microsoft.com/office/officeart/2005/8/layout/default"/>
    <dgm:cxn modelId="{F186948F-7B95-4319-ACE8-CC793F59A36D}" srcId="{D4B9A9CD-2F43-4346-9E8E-B1EEB074622D}" destId="{A2A34C27-F6BC-47FC-BC4B-A8F4E7F614DB}" srcOrd="0" destOrd="0" parTransId="{C4DED90F-9DC8-45A1-9368-9AD59AC93C07}" sibTransId="{72D41EA6-F911-47E5-B8A4-9EAB67CD215B}"/>
    <dgm:cxn modelId="{D759609D-A237-493C-B74F-A0609BC78FEE}" type="presOf" srcId="{92997315-C1A9-422B-85D8-C1C24D5431C4}" destId="{97108C6F-587C-47FF-8584-5724AFE267E9}" srcOrd="0" destOrd="0" presId="urn:microsoft.com/office/officeart/2005/8/layout/default"/>
    <dgm:cxn modelId="{86BB51CB-E8DC-45C1-A926-ECB89B70C906}" type="presOf" srcId="{8CA852B1-DC7F-4B97-8FFA-1327C14AE6E9}" destId="{90F6E9A6-DBFE-4BAB-A679-4340D3179BAE}" srcOrd="0" destOrd="0" presId="urn:microsoft.com/office/officeart/2005/8/layout/default"/>
    <dgm:cxn modelId="{3D2EA5CD-D429-4E8E-956B-07C73AF2B721}" srcId="{D4B9A9CD-2F43-4346-9E8E-B1EEB074622D}" destId="{D2F8A05C-0525-4473-A4E5-D752B3D86D04}" srcOrd="4" destOrd="0" parTransId="{1FC8F623-98B2-45C7-8B17-E2CF6BCBF169}" sibTransId="{D1DC58E9-533D-4F9C-A60C-AA117830A191}"/>
    <dgm:cxn modelId="{6BCBAAD5-4494-4B05-B58D-ADB5F2F3EE92}" type="presOf" srcId="{D4B9A9CD-2F43-4346-9E8E-B1EEB074622D}" destId="{A690511E-5FAA-426B-8DC2-CF621E3BA8F3}" srcOrd="0" destOrd="0" presId="urn:microsoft.com/office/officeart/2005/8/layout/default"/>
    <dgm:cxn modelId="{35C928F2-4662-42BC-9FAC-D555B4BAF72E}" type="presOf" srcId="{D2F8A05C-0525-4473-A4E5-D752B3D86D04}" destId="{3C04BEFA-1E7F-4743-8D35-0750131A0C53}" srcOrd="0" destOrd="0" presId="urn:microsoft.com/office/officeart/2005/8/layout/default"/>
    <dgm:cxn modelId="{592738CF-85E1-44A9-8913-3D71883009E1}" type="presParOf" srcId="{A690511E-5FAA-426B-8DC2-CF621E3BA8F3}" destId="{38FEB4B4-0279-491E-B529-47DC00901365}" srcOrd="0" destOrd="0" presId="urn:microsoft.com/office/officeart/2005/8/layout/default"/>
    <dgm:cxn modelId="{F9B9C4A3-A558-480A-BA73-28D05894FE8F}" type="presParOf" srcId="{A690511E-5FAA-426B-8DC2-CF621E3BA8F3}" destId="{7E6F2393-5D5B-45BC-A0CE-1FE659DC65A3}" srcOrd="1" destOrd="0" presId="urn:microsoft.com/office/officeart/2005/8/layout/default"/>
    <dgm:cxn modelId="{4BD5130E-F47E-4CFF-96EA-4A418678225F}" type="presParOf" srcId="{A690511E-5FAA-426B-8DC2-CF621E3BA8F3}" destId="{4D37A3FB-3E19-4FA8-834C-09B1D07582EE}" srcOrd="2" destOrd="0" presId="urn:microsoft.com/office/officeart/2005/8/layout/default"/>
    <dgm:cxn modelId="{22FA3B27-C7C7-4DFC-8A95-D0047963D37B}" type="presParOf" srcId="{A690511E-5FAA-426B-8DC2-CF621E3BA8F3}" destId="{52750471-A258-40FB-9B27-1177F5D855CB}" srcOrd="3" destOrd="0" presId="urn:microsoft.com/office/officeart/2005/8/layout/default"/>
    <dgm:cxn modelId="{42508C1E-8CB5-4586-A935-8F6195ACC217}" type="presParOf" srcId="{A690511E-5FAA-426B-8DC2-CF621E3BA8F3}" destId="{90F6E9A6-DBFE-4BAB-A679-4340D3179BAE}" srcOrd="4" destOrd="0" presId="urn:microsoft.com/office/officeart/2005/8/layout/default"/>
    <dgm:cxn modelId="{B166C47E-E678-4829-B6AC-4FC05E4D7A6E}" type="presParOf" srcId="{A690511E-5FAA-426B-8DC2-CF621E3BA8F3}" destId="{8E27F15F-EDFA-454F-87B2-0DC40DEB9549}" srcOrd="5" destOrd="0" presId="urn:microsoft.com/office/officeart/2005/8/layout/default"/>
    <dgm:cxn modelId="{98B16E47-CCD1-457E-98D0-05AE30BC1120}" type="presParOf" srcId="{A690511E-5FAA-426B-8DC2-CF621E3BA8F3}" destId="{97108C6F-587C-47FF-8584-5724AFE267E9}" srcOrd="6" destOrd="0" presId="urn:microsoft.com/office/officeart/2005/8/layout/default"/>
    <dgm:cxn modelId="{D13CBE15-A25D-43E1-89FA-7738AA8C4FE0}" type="presParOf" srcId="{A690511E-5FAA-426B-8DC2-CF621E3BA8F3}" destId="{11151B26-48A4-4B10-97C6-AD26196EF89E}" srcOrd="7" destOrd="0" presId="urn:microsoft.com/office/officeart/2005/8/layout/default"/>
    <dgm:cxn modelId="{0CB3ECEA-D134-4688-B77E-F43B7DC54931}" type="presParOf" srcId="{A690511E-5FAA-426B-8DC2-CF621E3BA8F3}" destId="{3C04BEFA-1E7F-4743-8D35-0750131A0C53}" srcOrd="8" destOrd="0" presId="urn:microsoft.com/office/officeart/2005/8/layout/default"/>
    <dgm:cxn modelId="{44F7EFDE-0E73-445B-B95D-688E6589EB60}" type="presParOf" srcId="{A690511E-5FAA-426B-8DC2-CF621E3BA8F3}" destId="{1B0E6C33-4B73-41F5-80CC-56F7C0AF6774}" srcOrd="9" destOrd="0" presId="urn:microsoft.com/office/officeart/2005/8/layout/default"/>
    <dgm:cxn modelId="{1BCCB6CB-3212-4E9C-868C-118D3080DE30}" type="presParOf" srcId="{A690511E-5FAA-426B-8DC2-CF621E3BA8F3}" destId="{2A2E43F5-0CF4-4A38-82E6-337169BAE60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042DB-24B5-48C2-80EA-471FCA874AC0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BA1319-FD0A-4002-812D-D8A0D62F6121}">
      <dgm:prSet/>
      <dgm:spPr/>
      <dgm:t>
        <a:bodyPr/>
        <a:lstStyle/>
        <a:p>
          <a:r>
            <a:rPr lang="it-IT" dirty="0" err="1"/>
            <a:t>Centralized</a:t>
          </a:r>
          <a:r>
            <a:rPr lang="it-IT" dirty="0"/>
            <a:t> BMS: </a:t>
          </a:r>
        </a:p>
        <a:p>
          <a:r>
            <a:rPr lang="it-IT" dirty="0"/>
            <a:t>Single Master</a:t>
          </a:r>
          <a:endParaRPr lang="en-US" dirty="0"/>
        </a:p>
      </dgm:t>
    </dgm:pt>
    <dgm:pt modelId="{6CBEBB37-E652-47B2-B195-53E7000D6E8B}" type="parTrans" cxnId="{CEC226AD-B97A-40C2-9AF7-912660121FE8}">
      <dgm:prSet/>
      <dgm:spPr/>
      <dgm:t>
        <a:bodyPr/>
        <a:lstStyle/>
        <a:p>
          <a:endParaRPr lang="en-US"/>
        </a:p>
      </dgm:t>
    </dgm:pt>
    <dgm:pt modelId="{6F8D2E76-7FCB-4862-8754-CEAC07B184DC}" type="sibTrans" cxnId="{CEC226AD-B97A-40C2-9AF7-912660121FE8}">
      <dgm:prSet phldrT="1"/>
      <dgm:spPr/>
    </dgm:pt>
    <dgm:pt modelId="{23A0B94F-6E4D-4812-91B0-1F276863A5A5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BMS: Master to </a:t>
          </a:r>
          <a:r>
            <a:rPr lang="it-IT" dirty="0" err="1"/>
            <a:t>many</a:t>
          </a:r>
          <a:r>
            <a:rPr lang="it-IT" dirty="0"/>
            <a:t> </a:t>
          </a:r>
          <a:r>
            <a:rPr lang="it-IT" dirty="0" err="1"/>
            <a:t>Slaves</a:t>
          </a:r>
          <a:r>
            <a:rPr lang="it-IT" dirty="0"/>
            <a:t>, single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channel</a:t>
          </a:r>
          <a:endParaRPr lang="en-US" dirty="0"/>
        </a:p>
      </dgm:t>
    </dgm:pt>
    <dgm:pt modelId="{A4EAD5D8-0CFC-4195-B500-696B3BE7AD7B}" type="parTrans" cxnId="{F558DAE4-9A17-426D-8B6B-148ED9F74D17}">
      <dgm:prSet/>
      <dgm:spPr/>
      <dgm:t>
        <a:bodyPr/>
        <a:lstStyle/>
        <a:p>
          <a:endParaRPr lang="en-US"/>
        </a:p>
      </dgm:t>
    </dgm:pt>
    <dgm:pt modelId="{F1346C46-804E-4D38-BBD6-25A23B3F2DAC}" type="sibTrans" cxnId="{F558DAE4-9A17-426D-8B6B-148ED9F74D17}">
      <dgm:prSet phldrT="2"/>
      <dgm:spPr/>
    </dgm:pt>
    <dgm:pt modelId="{67BFB9FD-1F7C-40E5-99EB-2936FCB73287}">
      <dgm:prSet/>
      <dgm:spPr/>
      <dgm:t>
        <a:bodyPr/>
        <a:lstStyle/>
        <a:p>
          <a:r>
            <a:rPr lang="it-IT" dirty="0" err="1"/>
            <a:t>Hybrid</a:t>
          </a:r>
          <a:r>
            <a:rPr lang="it-IT" dirty="0"/>
            <a:t> BMS: Master to </a:t>
          </a:r>
          <a:r>
            <a:rPr lang="it-IT" dirty="0" err="1"/>
            <a:t>many</a:t>
          </a:r>
          <a:r>
            <a:rPr lang="it-IT" dirty="0"/>
            <a:t> </a:t>
          </a:r>
          <a:r>
            <a:rPr lang="it-IT" dirty="0" err="1"/>
            <a:t>Slaves</a:t>
          </a:r>
          <a:r>
            <a:rPr lang="it-IT" dirty="0"/>
            <a:t>, </a:t>
          </a:r>
          <a:r>
            <a:rPr lang="it-IT" dirty="0" err="1"/>
            <a:t>many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channels</a:t>
          </a:r>
          <a:endParaRPr lang="en-US" dirty="0"/>
        </a:p>
      </dgm:t>
    </dgm:pt>
    <dgm:pt modelId="{F0E2BA82-9D07-4C06-8F5C-72A5267EB294}" type="parTrans" cxnId="{C33E50B0-B63E-4472-8597-35753A47FA88}">
      <dgm:prSet/>
      <dgm:spPr/>
      <dgm:t>
        <a:bodyPr/>
        <a:lstStyle/>
        <a:p>
          <a:endParaRPr lang="en-US"/>
        </a:p>
      </dgm:t>
    </dgm:pt>
    <dgm:pt modelId="{A268EC79-B0ED-4338-9618-5E67F3A1810E}" type="sibTrans" cxnId="{C33E50B0-B63E-4472-8597-35753A47FA88}">
      <dgm:prSet phldrT="3"/>
      <dgm:spPr/>
    </dgm:pt>
    <dgm:pt modelId="{48B0263C-4769-4EC8-8081-BE621B063810}" type="pres">
      <dgm:prSet presAssocID="{4AB042DB-24B5-48C2-80EA-471FCA874AC0}" presName="diagram" presStyleCnt="0">
        <dgm:presLayoutVars>
          <dgm:dir/>
          <dgm:resizeHandles val="exact"/>
        </dgm:presLayoutVars>
      </dgm:prSet>
      <dgm:spPr/>
    </dgm:pt>
    <dgm:pt modelId="{CDF5B349-3766-43B9-BBE6-D8B793414391}" type="pres">
      <dgm:prSet presAssocID="{55BA1319-FD0A-4002-812D-D8A0D62F6121}" presName="node" presStyleLbl="node1" presStyleIdx="0" presStyleCnt="3">
        <dgm:presLayoutVars>
          <dgm:bulletEnabled val="1"/>
        </dgm:presLayoutVars>
      </dgm:prSet>
      <dgm:spPr/>
    </dgm:pt>
    <dgm:pt modelId="{3228962D-DA9A-4425-8DB9-C82C6065C780}" type="pres">
      <dgm:prSet presAssocID="{6F8D2E76-7FCB-4862-8754-CEAC07B184DC}" presName="sibTrans" presStyleCnt="0"/>
      <dgm:spPr/>
    </dgm:pt>
    <dgm:pt modelId="{D53C1A45-32D1-47D2-A521-127EE6429F52}" type="pres">
      <dgm:prSet presAssocID="{23A0B94F-6E4D-4812-91B0-1F276863A5A5}" presName="node" presStyleLbl="node1" presStyleIdx="1" presStyleCnt="3">
        <dgm:presLayoutVars>
          <dgm:bulletEnabled val="1"/>
        </dgm:presLayoutVars>
      </dgm:prSet>
      <dgm:spPr/>
    </dgm:pt>
    <dgm:pt modelId="{31F10165-97AA-47C2-85B1-235B1558E373}" type="pres">
      <dgm:prSet presAssocID="{F1346C46-804E-4D38-BBD6-25A23B3F2DAC}" presName="sibTrans" presStyleCnt="0"/>
      <dgm:spPr/>
    </dgm:pt>
    <dgm:pt modelId="{BE99A08D-913C-4057-9BEC-8723D073AF44}" type="pres">
      <dgm:prSet presAssocID="{67BFB9FD-1F7C-40E5-99EB-2936FCB73287}" presName="node" presStyleLbl="node1" presStyleIdx="2" presStyleCnt="3">
        <dgm:presLayoutVars>
          <dgm:bulletEnabled val="1"/>
        </dgm:presLayoutVars>
      </dgm:prSet>
      <dgm:spPr/>
    </dgm:pt>
  </dgm:ptLst>
  <dgm:cxnLst>
    <dgm:cxn modelId="{DFCB7B99-C370-447A-B52D-2FDE4DD507CA}" type="presOf" srcId="{67BFB9FD-1F7C-40E5-99EB-2936FCB73287}" destId="{BE99A08D-913C-4057-9BEC-8723D073AF44}" srcOrd="0" destOrd="0" presId="urn:microsoft.com/office/officeart/2005/8/layout/default"/>
    <dgm:cxn modelId="{86FFD6A6-5A30-4393-8ACE-7D61A685ADC4}" type="presOf" srcId="{55BA1319-FD0A-4002-812D-D8A0D62F6121}" destId="{CDF5B349-3766-43B9-BBE6-D8B793414391}" srcOrd="0" destOrd="0" presId="urn:microsoft.com/office/officeart/2005/8/layout/default"/>
    <dgm:cxn modelId="{CEC226AD-B97A-40C2-9AF7-912660121FE8}" srcId="{4AB042DB-24B5-48C2-80EA-471FCA874AC0}" destId="{55BA1319-FD0A-4002-812D-D8A0D62F6121}" srcOrd="0" destOrd="0" parTransId="{6CBEBB37-E652-47B2-B195-53E7000D6E8B}" sibTransId="{6F8D2E76-7FCB-4862-8754-CEAC07B184DC}"/>
    <dgm:cxn modelId="{C33E50B0-B63E-4472-8597-35753A47FA88}" srcId="{4AB042DB-24B5-48C2-80EA-471FCA874AC0}" destId="{67BFB9FD-1F7C-40E5-99EB-2936FCB73287}" srcOrd="2" destOrd="0" parTransId="{F0E2BA82-9D07-4C06-8F5C-72A5267EB294}" sibTransId="{A268EC79-B0ED-4338-9618-5E67F3A1810E}"/>
    <dgm:cxn modelId="{BF3601CB-854C-4AE0-9F2F-C2309379D7D3}" type="presOf" srcId="{4AB042DB-24B5-48C2-80EA-471FCA874AC0}" destId="{48B0263C-4769-4EC8-8081-BE621B063810}" srcOrd="0" destOrd="0" presId="urn:microsoft.com/office/officeart/2005/8/layout/default"/>
    <dgm:cxn modelId="{A8EB48CD-389B-4FC6-8C68-193D92ABE8CA}" type="presOf" srcId="{23A0B94F-6E4D-4812-91B0-1F276863A5A5}" destId="{D53C1A45-32D1-47D2-A521-127EE6429F52}" srcOrd="0" destOrd="0" presId="urn:microsoft.com/office/officeart/2005/8/layout/default"/>
    <dgm:cxn modelId="{F558DAE4-9A17-426D-8B6B-148ED9F74D17}" srcId="{4AB042DB-24B5-48C2-80EA-471FCA874AC0}" destId="{23A0B94F-6E4D-4812-91B0-1F276863A5A5}" srcOrd="1" destOrd="0" parTransId="{A4EAD5D8-0CFC-4195-B500-696B3BE7AD7B}" sibTransId="{F1346C46-804E-4D38-BBD6-25A23B3F2DAC}"/>
    <dgm:cxn modelId="{0E5D263D-3B9C-4F83-8F91-573E1D7E3DF7}" type="presParOf" srcId="{48B0263C-4769-4EC8-8081-BE621B063810}" destId="{CDF5B349-3766-43B9-BBE6-D8B793414391}" srcOrd="0" destOrd="0" presId="urn:microsoft.com/office/officeart/2005/8/layout/default"/>
    <dgm:cxn modelId="{75866B42-9B61-4B9E-A525-2DF706235E72}" type="presParOf" srcId="{48B0263C-4769-4EC8-8081-BE621B063810}" destId="{3228962D-DA9A-4425-8DB9-C82C6065C780}" srcOrd="1" destOrd="0" presId="urn:microsoft.com/office/officeart/2005/8/layout/default"/>
    <dgm:cxn modelId="{FEACD23F-4691-4B79-B3CD-386BCAA1A24B}" type="presParOf" srcId="{48B0263C-4769-4EC8-8081-BE621B063810}" destId="{D53C1A45-32D1-47D2-A521-127EE6429F52}" srcOrd="2" destOrd="0" presId="urn:microsoft.com/office/officeart/2005/8/layout/default"/>
    <dgm:cxn modelId="{340C25B0-FCAE-40E5-9E6D-915E2D778AC1}" type="presParOf" srcId="{48B0263C-4769-4EC8-8081-BE621B063810}" destId="{31F10165-97AA-47C2-85B1-235B1558E373}" srcOrd="3" destOrd="0" presId="urn:microsoft.com/office/officeart/2005/8/layout/default"/>
    <dgm:cxn modelId="{96B16777-5235-4B8A-9927-2F7E7D1F2212}" type="presParOf" srcId="{48B0263C-4769-4EC8-8081-BE621B063810}" destId="{BE99A08D-913C-4057-9BEC-8723D073AF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958560-42FD-4BFF-82D3-48ABEA146B0E}" type="doc">
      <dgm:prSet loTypeId="urn:microsoft.com/office/officeart/2008/layout/LinedList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F0C231A-D112-4A52-880F-8E99287A3550}">
      <dgm:prSet/>
      <dgm:spPr/>
      <dgm:t>
        <a:bodyPr/>
        <a:lstStyle/>
        <a:p>
          <a:r>
            <a:rPr lang="it-IT" dirty="0"/>
            <a:t>      General </a:t>
          </a:r>
          <a:r>
            <a:rPr lang="it-IT" dirty="0" err="1"/>
            <a:t>Purpose</a:t>
          </a:r>
          <a:r>
            <a:rPr lang="it-IT" dirty="0"/>
            <a:t> Input/Output(GPIO):</a:t>
          </a:r>
          <a:endParaRPr lang="en-US" dirty="0"/>
        </a:p>
      </dgm:t>
    </dgm:pt>
    <dgm:pt modelId="{3DF9AF6F-9183-4B6D-A55E-C769787BD667}" type="parTrans" cxnId="{76BC465E-9C52-4D49-8B38-5EE18066312B}">
      <dgm:prSet/>
      <dgm:spPr/>
      <dgm:t>
        <a:bodyPr/>
        <a:lstStyle/>
        <a:p>
          <a:endParaRPr lang="en-US"/>
        </a:p>
      </dgm:t>
    </dgm:pt>
    <dgm:pt modelId="{04DEDFA9-B6E7-4D3A-BEB2-9FE34ADFB23E}" type="sibTrans" cxnId="{76BC465E-9C52-4D49-8B38-5EE18066312B}">
      <dgm:prSet/>
      <dgm:spPr/>
      <dgm:t>
        <a:bodyPr/>
        <a:lstStyle/>
        <a:p>
          <a:endParaRPr lang="en-US"/>
        </a:p>
      </dgm:t>
    </dgm:pt>
    <dgm:pt modelId="{4AB96885-9DBB-4F02-BFC9-872B6BD6E6B3}">
      <dgm:prSet/>
      <dgm:spPr/>
      <dgm:t>
        <a:bodyPr/>
        <a:lstStyle/>
        <a:p>
          <a:r>
            <a:rPr lang="it-IT" dirty="0" err="1"/>
            <a:t>Current</a:t>
          </a:r>
          <a:r>
            <a:rPr lang="it-IT" dirty="0"/>
            <a:t> data </a:t>
          </a:r>
          <a:endParaRPr lang="en-US" dirty="0"/>
        </a:p>
      </dgm:t>
    </dgm:pt>
    <dgm:pt modelId="{5BABAF3E-BD14-4114-9A6C-92BB3506C1DE}" type="parTrans" cxnId="{09FDC1CB-06C7-4659-8248-D0380BB23EFD}">
      <dgm:prSet/>
      <dgm:spPr/>
      <dgm:t>
        <a:bodyPr/>
        <a:lstStyle/>
        <a:p>
          <a:endParaRPr lang="en-US"/>
        </a:p>
      </dgm:t>
    </dgm:pt>
    <dgm:pt modelId="{EBA04467-5EB9-4867-BCEB-A4C4189B3947}" type="sibTrans" cxnId="{09FDC1CB-06C7-4659-8248-D0380BB23EFD}">
      <dgm:prSet/>
      <dgm:spPr/>
      <dgm:t>
        <a:bodyPr/>
        <a:lstStyle/>
        <a:p>
          <a:endParaRPr lang="en-US"/>
        </a:p>
      </dgm:t>
    </dgm:pt>
    <dgm:pt modelId="{CF49CA80-9966-4F36-8FAE-6C48D5CD535F}">
      <dgm:prSet/>
      <dgm:spPr/>
      <dgm:t>
        <a:bodyPr/>
        <a:lstStyle/>
        <a:p>
          <a:r>
            <a:rPr lang="it-IT" dirty="0"/>
            <a:t>Total pack and </a:t>
          </a:r>
          <a:r>
            <a:rPr lang="it-IT" dirty="0" err="1"/>
            <a:t>tractive</a:t>
          </a:r>
          <a:r>
            <a:rPr lang="it-IT" dirty="0"/>
            <a:t> system </a:t>
          </a:r>
          <a:r>
            <a:rPr lang="it-IT" dirty="0" err="1"/>
            <a:t>voltage</a:t>
          </a:r>
          <a:endParaRPr lang="en-US" dirty="0"/>
        </a:p>
      </dgm:t>
    </dgm:pt>
    <dgm:pt modelId="{DD1ADA76-551D-429F-A620-C827C09B9132}" type="parTrans" cxnId="{95AD5F9C-19D8-4FD0-ACBB-1BEEB793648E}">
      <dgm:prSet/>
      <dgm:spPr/>
      <dgm:t>
        <a:bodyPr/>
        <a:lstStyle/>
        <a:p>
          <a:endParaRPr lang="en-US"/>
        </a:p>
      </dgm:t>
    </dgm:pt>
    <dgm:pt modelId="{5366EB83-71AA-4B64-891D-DA8635E79190}" type="sibTrans" cxnId="{95AD5F9C-19D8-4FD0-ACBB-1BEEB793648E}">
      <dgm:prSet/>
      <dgm:spPr/>
      <dgm:t>
        <a:bodyPr/>
        <a:lstStyle/>
        <a:p>
          <a:endParaRPr lang="en-US"/>
        </a:p>
      </dgm:t>
    </dgm:pt>
    <dgm:pt modelId="{D6CAB854-EA60-485B-A0A9-6FDD156D8CFB}">
      <dgm:prSet/>
      <dgm:spPr/>
      <dgm:t>
        <a:bodyPr/>
        <a:lstStyle/>
        <a:p>
          <a:r>
            <a:rPr lang="it-IT" dirty="0"/>
            <a:t>Status </a:t>
          </a:r>
          <a:r>
            <a:rPr lang="it-IT" dirty="0" err="1"/>
            <a:t>pins</a:t>
          </a:r>
          <a:r>
            <a:rPr lang="it-IT" dirty="0"/>
            <a:t> of the </a:t>
          </a:r>
          <a:r>
            <a:rPr lang="it-IT" dirty="0" err="1"/>
            <a:t>Shut</a:t>
          </a:r>
          <a:r>
            <a:rPr lang="it-IT" dirty="0"/>
            <a:t> Down System </a:t>
          </a:r>
          <a:r>
            <a:rPr lang="it-IT" dirty="0" err="1"/>
            <a:t>BMS_Fault</a:t>
          </a:r>
          <a:r>
            <a:rPr lang="it-IT" dirty="0"/>
            <a:t>, TS ON, </a:t>
          </a:r>
          <a:r>
            <a:rPr lang="it-IT" dirty="0" err="1"/>
            <a:t>Shut</a:t>
          </a:r>
          <a:r>
            <a:rPr lang="it-IT" dirty="0"/>
            <a:t> Down Status, </a:t>
          </a:r>
          <a:r>
            <a:rPr lang="it-IT" dirty="0" err="1"/>
            <a:t>Precharge</a:t>
          </a:r>
          <a:r>
            <a:rPr lang="it-IT" dirty="0"/>
            <a:t> </a:t>
          </a:r>
          <a:r>
            <a:rPr lang="it-IT" dirty="0" err="1"/>
            <a:t>Ended</a:t>
          </a:r>
          <a:endParaRPr lang="en-US" dirty="0"/>
        </a:p>
      </dgm:t>
    </dgm:pt>
    <dgm:pt modelId="{EB2805D3-C9D0-4A55-8D62-C2D357D27AC4}" type="parTrans" cxnId="{46F6CF0E-5894-4EC5-8931-DED27CE08C10}">
      <dgm:prSet/>
      <dgm:spPr/>
      <dgm:t>
        <a:bodyPr/>
        <a:lstStyle/>
        <a:p>
          <a:endParaRPr lang="en-US"/>
        </a:p>
      </dgm:t>
    </dgm:pt>
    <dgm:pt modelId="{94685455-63FD-4810-AF78-4156ED50B9D9}" type="sibTrans" cxnId="{46F6CF0E-5894-4EC5-8931-DED27CE08C10}">
      <dgm:prSet/>
      <dgm:spPr/>
      <dgm:t>
        <a:bodyPr/>
        <a:lstStyle/>
        <a:p>
          <a:endParaRPr lang="en-US"/>
        </a:p>
      </dgm:t>
    </dgm:pt>
    <dgm:pt modelId="{F4C75CD2-3BC0-44C6-B261-066D8BCBD2A7}">
      <dgm:prSet/>
      <dgm:spPr/>
      <dgm:t>
        <a:bodyPr/>
        <a:lstStyle/>
        <a:p>
          <a:r>
            <a:rPr lang="it-IT" dirty="0" err="1"/>
            <a:t>Logging</a:t>
          </a:r>
          <a:r>
            <a:rPr lang="it-IT" dirty="0"/>
            <a:t> pin(SD card, EEPROM </a:t>
          </a:r>
          <a:r>
            <a:rPr lang="it-IT" dirty="0" err="1"/>
            <a:t>memory</a:t>
          </a:r>
          <a:r>
            <a:rPr lang="it-IT" dirty="0"/>
            <a:t>)</a:t>
          </a:r>
          <a:endParaRPr lang="en-US" dirty="0"/>
        </a:p>
      </dgm:t>
    </dgm:pt>
    <dgm:pt modelId="{A9D35F64-BE57-4B5E-851C-1E7ABB1CCC66}" type="parTrans" cxnId="{FA82BAB2-B892-4006-86B6-D2644AB0C42D}">
      <dgm:prSet/>
      <dgm:spPr/>
      <dgm:t>
        <a:bodyPr/>
        <a:lstStyle/>
        <a:p>
          <a:endParaRPr lang="en-US"/>
        </a:p>
      </dgm:t>
    </dgm:pt>
    <dgm:pt modelId="{CCB8D6E1-F809-4435-9B74-809D11A7C2ED}" type="sibTrans" cxnId="{FA82BAB2-B892-4006-86B6-D2644AB0C42D}">
      <dgm:prSet/>
      <dgm:spPr/>
      <dgm:t>
        <a:bodyPr/>
        <a:lstStyle/>
        <a:p>
          <a:endParaRPr lang="en-US"/>
        </a:p>
      </dgm:t>
    </dgm:pt>
    <dgm:pt modelId="{AB041B76-AD11-4A81-A812-BD48E73813A4}" type="pres">
      <dgm:prSet presAssocID="{5C958560-42FD-4BFF-82D3-48ABEA146B0E}" presName="vert0" presStyleCnt="0">
        <dgm:presLayoutVars>
          <dgm:dir/>
          <dgm:animOne val="branch"/>
          <dgm:animLvl val="lvl"/>
        </dgm:presLayoutVars>
      </dgm:prSet>
      <dgm:spPr/>
    </dgm:pt>
    <dgm:pt modelId="{17D94A0F-197E-447E-9FE0-3B22BE28B169}" type="pres">
      <dgm:prSet presAssocID="{BF0C231A-D112-4A52-880F-8E99287A3550}" presName="thickLine" presStyleLbl="alignNode1" presStyleIdx="0" presStyleCnt="5"/>
      <dgm:spPr/>
    </dgm:pt>
    <dgm:pt modelId="{0885F0B7-53E2-41FA-B2B1-4B1CFF81F715}" type="pres">
      <dgm:prSet presAssocID="{BF0C231A-D112-4A52-880F-8E99287A3550}" presName="horz1" presStyleCnt="0"/>
      <dgm:spPr/>
    </dgm:pt>
    <dgm:pt modelId="{B5C56A5F-6F96-41C0-8FEA-8AE6DF9589D9}" type="pres">
      <dgm:prSet presAssocID="{BF0C231A-D112-4A52-880F-8E99287A3550}" presName="tx1" presStyleLbl="revTx" presStyleIdx="0" presStyleCnt="5" custScaleY="62277"/>
      <dgm:spPr/>
    </dgm:pt>
    <dgm:pt modelId="{28A36F10-07CC-4C07-872F-6531BB8EC5F5}" type="pres">
      <dgm:prSet presAssocID="{BF0C231A-D112-4A52-880F-8E99287A3550}" presName="vert1" presStyleCnt="0"/>
      <dgm:spPr/>
    </dgm:pt>
    <dgm:pt modelId="{F9D8DF94-8E8A-4DCE-BDF7-E031A90DC9B6}" type="pres">
      <dgm:prSet presAssocID="{4AB96885-9DBB-4F02-BFC9-872B6BD6E6B3}" presName="thickLine" presStyleLbl="alignNode1" presStyleIdx="1" presStyleCnt="5"/>
      <dgm:spPr/>
    </dgm:pt>
    <dgm:pt modelId="{5E870642-39AB-49F6-804C-DEDC4948E4F2}" type="pres">
      <dgm:prSet presAssocID="{4AB96885-9DBB-4F02-BFC9-872B6BD6E6B3}" presName="horz1" presStyleCnt="0"/>
      <dgm:spPr/>
    </dgm:pt>
    <dgm:pt modelId="{CA038AA9-D677-4754-AA71-DEF0014C41E4}" type="pres">
      <dgm:prSet presAssocID="{4AB96885-9DBB-4F02-BFC9-872B6BD6E6B3}" presName="tx1" presStyleLbl="revTx" presStyleIdx="1" presStyleCnt="5" custScaleY="53947"/>
      <dgm:spPr/>
    </dgm:pt>
    <dgm:pt modelId="{FC5EB11F-3848-47AE-B2AF-43795483D8C6}" type="pres">
      <dgm:prSet presAssocID="{4AB96885-9DBB-4F02-BFC9-872B6BD6E6B3}" presName="vert1" presStyleCnt="0"/>
      <dgm:spPr/>
    </dgm:pt>
    <dgm:pt modelId="{F65A0FA5-00B7-4098-92DD-C9F5DABFB65A}" type="pres">
      <dgm:prSet presAssocID="{CF49CA80-9966-4F36-8FAE-6C48D5CD535F}" presName="thickLine" presStyleLbl="alignNode1" presStyleIdx="2" presStyleCnt="5"/>
      <dgm:spPr/>
    </dgm:pt>
    <dgm:pt modelId="{7A28D20A-5F82-44F5-972B-8BE3642E3E9B}" type="pres">
      <dgm:prSet presAssocID="{CF49CA80-9966-4F36-8FAE-6C48D5CD535F}" presName="horz1" presStyleCnt="0"/>
      <dgm:spPr/>
    </dgm:pt>
    <dgm:pt modelId="{8C5A25A7-089D-41C3-A8B2-168F1B04FA3F}" type="pres">
      <dgm:prSet presAssocID="{CF49CA80-9966-4F36-8FAE-6C48D5CD535F}" presName="tx1" presStyleLbl="revTx" presStyleIdx="2" presStyleCnt="5" custScaleY="50072"/>
      <dgm:spPr/>
    </dgm:pt>
    <dgm:pt modelId="{00C482CD-6518-40B4-A0BB-CD091776402C}" type="pres">
      <dgm:prSet presAssocID="{CF49CA80-9966-4F36-8FAE-6C48D5CD535F}" presName="vert1" presStyleCnt="0"/>
      <dgm:spPr/>
    </dgm:pt>
    <dgm:pt modelId="{7F62D2AB-8AF6-4E31-AB8E-963F5A4B0398}" type="pres">
      <dgm:prSet presAssocID="{D6CAB854-EA60-485B-A0A9-6FDD156D8CFB}" presName="thickLine" presStyleLbl="alignNode1" presStyleIdx="3" presStyleCnt="5"/>
      <dgm:spPr/>
    </dgm:pt>
    <dgm:pt modelId="{E9C136F2-128D-475B-A03C-9DEC1E35EB0E}" type="pres">
      <dgm:prSet presAssocID="{D6CAB854-EA60-485B-A0A9-6FDD156D8CFB}" presName="horz1" presStyleCnt="0"/>
      <dgm:spPr/>
    </dgm:pt>
    <dgm:pt modelId="{D19BBDB9-03B4-48F5-A990-1999087711B3}" type="pres">
      <dgm:prSet presAssocID="{D6CAB854-EA60-485B-A0A9-6FDD156D8CFB}" presName="tx1" presStyleLbl="revTx" presStyleIdx="3" presStyleCnt="5" custScaleY="69271"/>
      <dgm:spPr/>
    </dgm:pt>
    <dgm:pt modelId="{9FE148A2-CAEA-455E-AF94-DC1CFD141B46}" type="pres">
      <dgm:prSet presAssocID="{D6CAB854-EA60-485B-A0A9-6FDD156D8CFB}" presName="vert1" presStyleCnt="0"/>
      <dgm:spPr/>
    </dgm:pt>
    <dgm:pt modelId="{51779379-5F8C-4FED-9EBD-5F66EC79D19E}" type="pres">
      <dgm:prSet presAssocID="{F4C75CD2-3BC0-44C6-B261-066D8BCBD2A7}" presName="thickLine" presStyleLbl="alignNode1" presStyleIdx="4" presStyleCnt="5"/>
      <dgm:spPr/>
    </dgm:pt>
    <dgm:pt modelId="{83679214-3C4E-4A92-9467-2FB19C86B0E9}" type="pres">
      <dgm:prSet presAssocID="{F4C75CD2-3BC0-44C6-B261-066D8BCBD2A7}" presName="horz1" presStyleCnt="0"/>
      <dgm:spPr/>
    </dgm:pt>
    <dgm:pt modelId="{1857E44C-0424-4162-BE55-EBAD6A4EB9F0}" type="pres">
      <dgm:prSet presAssocID="{F4C75CD2-3BC0-44C6-B261-066D8BCBD2A7}" presName="tx1" presStyleLbl="revTx" presStyleIdx="4" presStyleCnt="5"/>
      <dgm:spPr/>
    </dgm:pt>
    <dgm:pt modelId="{0E61E519-212F-4053-95D9-77469EB3DF30}" type="pres">
      <dgm:prSet presAssocID="{F4C75CD2-3BC0-44C6-B261-066D8BCBD2A7}" presName="vert1" presStyleCnt="0"/>
      <dgm:spPr/>
    </dgm:pt>
  </dgm:ptLst>
  <dgm:cxnLst>
    <dgm:cxn modelId="{46F6CF0E-5894-4EC5-8931-DED27CE08C10}" srcId="{5C958560-42FD-4BFF-82D3-48ABEA146B0E}" destId="{D6CAB854-EA60-485B-A0A9-6FDD156D8CFB}" srcOrd="3" destOrd="0" parTransId="{EB2805D3-C9D0-4A55-8D62-C2D357D27AC4}" sibTransId="{94685455-63FD-4810-AF78-4156ED50B9D9}"/>
    <dgm:cxn modelId="{52C1301B-076B-4018-A0DF-A256EE083349}" type="presOf" srcId="{CF49CA80-9966-4F36-8FAE-6C48D5CD535F}" destId="{8C5A25A7-089D-41C3-A8B2-168F1B04FA3F}" srcOrd="0" destOrd="0" presId="urn:microsoft.com/office/officeart/2008/layout/LinedList"/>
    <dgm:cxn modelId="{1778885B-528B-45A8-B2FA-7085FAE2854D}" type="presOf" srcId="{5C958560-42FD-4BFF-82D3-48ABEA146B0E}" destId="{AB041B76-AD11-4A81-A812-BD48E73813A4}" srcOrd="0" destOrd="0" presId="urn:microsoft.com/office/officeart/2008/layout/LinedList"/>
    <dgm:cxn modelId="{76BC465E-9C52-4D49-8B38-5EE18066312B}" srcId="{5C958560-42FD-4BFF-82D3-48ABEA146B0E}" destId="{BF0C231A-D112-4A52-880F-8E99287A3550}" srcOrd="0" destOrd="0" parTransId="{3DF9AF6F-9183-4B6D-A55E-C769787BD667}" sibTransId="{04DEDFA9-B6E7-4D3A-BEB2-9FE34ADFB23E}"/>
    <dgm:cxn modelId="{F68DBE4B-7FE2-424D-A52A-876D8A9A8452}" type="presOf" srcId="{BF0C231A-D112-4A52-880F-8E99287A3550}" destId="{B5C56A5F-6F96-41C0-8FEA-8AE6DF9589D9}" srcOrd="0" destOrd="0" presId="urn:microsoft.com/office/officeart/2008/layout/LinedList"/>
    <dgm:cxn modelId="{A672D88A-ACC4-45B0-A278-69F7A76B73D0}" type="presOf" srcId="{F4C75CD2-3BC0-44C6-B261-066D8BCBD2A7}" destId="{1857E44C-0424-4162-BE55-EBAD6A4EB9F0}" srcOrd="0" destOrd="0" presId="urn:microsoft.com/office/officeart/2008/layout/LinedList"/>
    <dgm:cxn modelId="{95AD5F9C-19D8-4FD0-ACBB-1BEEB793648E}" srcId="{5C958560-42FD-4BFF-82D3-48ABEA146B0E}" destId="{CF49CA80-9966-4F36-8FAE-6C48D5CD535F}" srcOrd="2" destOrd="0" parTransId="{DD1ADA76-551D-429F-A620-C827C09B9132}" sibTransId="{5366EB83-71AA-4B64-891D-DA8635E79190}"/>
    <dgm:cxn modelId="{FA82BAB2-B892-4006-86B6-D2644AB0C42D}" srcId="{5C958560-42FD-4BFF-82D3-48ABEA146B0E}" destId="{F4C75CD2-3BC0-44C6-B261-066D8BCBD2A7}" srcOrd="4" destOrd="0" parTransId="{A9D35F64-BE57-4B5E-851C-1E7ABB1CCC66}" sibTransId="{CCB8D6E1-F809-4435-9B74-809D11A7C2ED}"/>
    <dgm:cxn modelId="{985761CA-1612-46F5-BC04-6494B74548A9}" type="presOf" srcId="{4AB96885-9DBB-4F02-BFC9-872B6BD6E6B3}" destId="{CA038AA9-D677-4754-AA71-DEF0014C41E4}" srcOrd="0" destOrd="0" presId="urn:microsoft.com/office/officeart/2008/layout/LinedList"/>
    <dgm:cxn modelId="{09FDC1CB-06C7-4659-8248-D0380BB23EFD}" srcId="{5C958560-42FD-4BFF-82D3-48ABEA146B0E}" destId="{4AB96885-9DBB-4F02-BFC9-872B6BD6E6B3}" srcOrd="1" destOrd="0" parTransId="{5BABAF3E-BD14-4114-9A6C-92BB3506C1DE}" sibTransId="{EBA04467-5EB9-4867-BCEB-A4C4189B3947}"/>
    <dgm:cxn modelId="{53916DFD-68B3-4C4C-9832-58DE3FDF45A9}" type="presOf" srcId="{D6CAB854-EA60-485B-A0A9-6FDD156D8CFB}" destId="{D19BBDB9-03B4-48F5-A990-1999087711B3}" srcOrd="0" destOrd="0" presId="urn:microsoft.com/office/officeart/2008/layout/LinedList"/>
    <dgm:cxn modelId="{21EABBCC-F192-4CB7-A963-EBDCEF987674}" type="presParOf" srcId="{AB041B76-AD11-4A81-A812-BD48E73813A4}" destId="{17D94A0F-197E-447E-9FE0-3B22BE28B169}" srcOrd="0" destOrd="0" presId="urn:microsoft.com/office/officeart/2008/layout/LinedList"/>
    <dgm:cxn modelId="{75BC6345-8415-47C3-992C-8ED7874369C7}" type="presParOf" srcId="{AB041B76-AD11-4A81-A812-BD48E73813A4}" destId="{0885F0B7-53E2-41FA-B2B1-4B1CFF81F715}" srcOrd="1" destOrd="0" presId="urn:microsoft.com/office/officeart/2008/layout/LinedList"/>
    <dgm:cxn modelId="{5668F9D9-3B78-4F74-AB67-DE2BF34BC133}" type="presParOf" srcId="{0885F0B7-53E2-41FA-B2B1-4B1CFF81F715}" destId="{B5C56A5F-6F96-41C0-8FEA-8AE6DF9589D9}" srcOrd="0" destOrd="0" presId="urn:microsoft.com/office/officeart/2008/layout/LinedList"/>
    <dgm:cxn modelId="{5B95D10F-385F-422D-9FF4-B05880F07641}" type="presParOf" srcId="{0885F0B7-53E2-41FA-B2B1-4B1CFF81F715}" destId="{28A36F10-07CC-4C07-872F-6531BB8EC5F5}" srcOrd="1" destOrd="0" presId="urn:microsoft.com/office/officeart/2008/layout/LinedList"/>
    <dgm:cxn modelId="{85322BB3-1249-4F7D-AC47-F6144B907336}" type="presParOf" srcId="{AB041B76-AD11-4A81-A812-BD48E73813A4}" destId="{F9D8DF94-8E8A-4DCE-BDF7-E031A90DC9B6}" srcOrd="2" destOrd="0" presId="urn:microsoft.com/office/officeart/2008/layout/LinedList"/>
    <dgm:cxn modelId="{7C7DBBE8-EABB-40C6-A850-86FE21FA0C7A}" type="presParOf" srcId="{AB041B76-AD11-4A81-A812-BD48E73813A4}" destId="{5E870642-39AB-49F6-804C-DEDC4948E4F2}" srcOrd="3" destOrd="0" presId="urn:microsoft.com/office/officeart/2008/layout/LinedList"/>
    <dgm:cxn modelId="{226A3D2B-55F5-47C5-956B-797CE970BD0C}" type="presParOf" srcId="{5E870642-39AB-49F6-804C-DEDC4948E4F2}" destId="{CA038AA9-D677-4754-AA71-DEF0014C41E4}" srcOrd="0" destOrd="0" presId="urn:microsoft.com/office/officeart/2008/layout/LinedList"/>
    <dgm:cxn modelId="{B460AF52-437B-4241-A74F-C7EC0423E78C}" type="presParOf" srcId="{5E870642-39AB-49F6-804C-DEDC4948E4F2}" destId="{FC5EB11F-3848-47AE-B2AF-43795483D8C6}" srcOrd="1" destOrd="0" presId="urn:microsoft.com/office/officeart/2008/layout/LinedList"/>
    <dgm:cxn modelId="{CAC71E6B-4DD1-468B-B1BA-A8C3D7681FED}" type="presParOf" srcId="{AB041B76-AD11-4A81-A812-BD48E73813A4}" destId="{F65A0FA5-00B7-4098-92DD-C9F5DABFB65A}" srcOrd="4" destOrd="0" presId="urn:microsoft.com/office/officeart/2008/layout/LinedList"/>
    <dgm:cxn modelId="{D6DD3684-924A-4E30-AB9A-2AD8270015B2}" type="presParOf" srcId="{AB041B76-AD11-4A81-A812-BD48E73813A4}" destId="{7A28D20A-5F82-44F5-972B-8BE3642E3E9B}" srcOrd="5" destOrd="0" presId="urn:microsoft.com/office/officeart/2008/layout/LinedList"/>
    <dgm:cxn modelId="{3DEF5BEF-1DC6-4B59-A3B8-13DC57D7B05A}" type="presParOf" srcId="{7A28D20A-5F82-44F5-972B-8BE3642E3E9B}" destId="{8C5A25A7-089D-41C3-A8B2-168F1B04FA3F}" srcOrd="0" destOrd="0" presId="urn:microsoft.com/office/officeart/2008/layout/LinedList"/>
    <dgm:cxn modelId="{B113AEBB-DB27-42F3-A88D-70949CCAA711}" type="presParOf" srcId="{7A28D20A-5F82-44F5-972B-8BE3642E3E9B}" destId="{00C482CD-6518-40B4-A0BB-CD091776402C}" srcOrd="1" destOrd="0" presId="urn:microsoft.com/office/officeart/2008/layout/LinedList"/>
    <dgm:cxn modelId="{FF6D7694-8D58-43D0-AD6C-59F4BDEB343A}" type="presParOf" srcId="{AB041B76-AD11-4A81-A812-BD48E73813A4}" destId="{7F62D2AB-8AF6-4E31-AB8E-963F5A4B0398}" srcOrd="6" destOrd="0" presId="urn:microsoft.com/office/officeart/2008/layout/LinedList"/>
    <dgm:cxn modelId="{9AF8C427-6563-491C-B6DE-8CFFFD3371EA}" type="presParOf" srcId="{AB041B76-AD11-4A81-A812-BD48E73813A4}" destId="{E9C136F2-128D-475B-A03C-9DEC1E35EB0E}" srcOrd="7" destOrd="0" presId="urn:microsoft.com/office/officeart/2008/layout/LinedList"/>
    <dgm:cxn modelId="{DFA57F4B-C0FC-40BC-8ACC-2903AB18F094}" type="presParOf" srcId="{E9C136F2-128D-475B-A03C-9DEC1E35EB0E}" destId="{D19BBDB9-03B4-48F5-A990-1999087711B3}" srcOrd="0" destOrd="0" presId="urn:microsoft.com/office/officeart/2008/layout/LinedList"/>
    <dgm:cxn modelId="{A0E38DA6-18C6-4583-BF34-88941ED07F80}" type="presParOf" srcId="{E9C136F2-128D-475B-A03C-9DEC1E35EB0E}" destId="{9FE148A2-CAEA-455E-AF94-DC1CFD141B46}" srcOrd="1" destOrd="0" presId="urn:microsoft.com/office/officeart/2008/layout/LinedList"/>
    <dgm:cxn modelId="{3A2267AC-6825-46C4-BFF9-97FB888DD0F5}" type="presParOf" srcId="{AB041B76-AD11-4A81-A812-BD48E73813A4}" destId="{51779379-5F8C-4FED-9EBD-5F66EC79D19E}" srcOrd="8" destOrd="0" presId="urn:microsoft.com/office/officeart/2008/layout/LinedList"/>
    <dgm:cxn modelId="{425DE7C5-0DE3-4B3C-90B1-9C86AA4D4009}" type="presParOf" srcId="{AB041B76-AD11-4A81-A812-BD48E73813A4}" destId="{83679214-3C4E-4A92-9467-2FB19C86B0E9}" srcOrd="9" destOrd="0" presId="urn:microsoft.com/office/officeart/2008/layout/LinedList"/>
    <dgm:cxn modelId="{92470795-22BF-4EE1-987F-CF3F35FF485C}" type="presParOf" srcId="{83679214-3C4E-4A92-9467-2FB19C86B0E9}" destId="{1857E44C-0424-4162-BE55-EBAD6A4EB9F0}" srcOrd="0" destOrd="0" presId="urn:microsoft.com/office/officeart/2008/layout/LinedList"/>
    <dgm:cxn modelId="{60F686FC-188F-4284-BFEB-2BA49133024C}" type="presParOf" srcId="{83679214-3C4E-4A92-9467-2FB19C86B0E9}" destId="{0E61E519-212F-4053-95D9-77469EB3DF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CFEA5C-667C-4F87-A85A-6B2D3AAC2256}" type="doc">
      <dgm:prSet loTypeId="urn:microsoft.com/office/officeart/2005/8/layout/vProcess5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16EF5AC-09EA-4E53-B0EB-52F0E546A874}">
      <dgm:prSet/>
      <dgm:spPr/>
      <dgm:t>
        <a:bodyPr/>
        <a:lstStyle/>
        <a:p>
          <a:r>
            <a:rPr lang="it-IT"/>
            <a:t>Every time tractive system CAN message is received</a:t>
          </a:r>
          <a:endParaRPr lang="en-US"/>
        </a:p>
      </dgm:t>
    </dgm:pt>
    <dgm:pt modelId="{85CB9E9E-EFA3-43A7-9874-55681594FA96}" type="parTrans" cxnId="{6A047B77-CC77-4A92-8DD5-DE5242B90567}">
      <dgm:prSet/>
      <dgm:spPr/>
      <dgm:t>
        <a:bodyPr/>
        <a:lstStyle/>
        <a:p>
          <a:endParaRPr lang="en-US"/>
        </a:p>
      </dgm:t>
    </dgm:pt>
    <dgm:pt modelId="{52CA0C06-600A-4CEF-94B0-CEC5F2022A91}" type="sibTrans" cxnId="{6A047B77-CC77-4A92-8DD5-DE5242B90567}">
      <dgm:prSet/>
      <dgm:spPr/>
      <dgm:t>
        <a:bodyPr/>
        <a:lstStyle/>
        <a:p>
          <a:endParaRPr lang="en-US"/>
        </a:p>
      </dgm:t>
    </dgm:pt>
    <dgm:pt modelId="{C64DB254-6AF4-46D8-83BA-2851AA318DB0}">
      <dgm:prSet/>
      <dgm:spPr>
        <a:solidFill>
          <a:srgbClr val="00B050"/>
        </a:solidFill>
      </dgm:spPr>
      <dgm:t>
        <a:bodyPr/>
        <a:lstStyle/>
        <a:p>
          <a:r>
            <a:rPr lang="it-IT"/>
            <a:t>BMS loop until the TS voltage is equal to the Total pack voltage through the external ADC</a:t>
          </a:r>
          <a:endParaRPr lang="en-US"/>
        </a:p>
      </dgm:t>
    </dgm:pt>
    <dgm:pt modelId="{037AB782-3B08-43EC-A0E7-DAD9A2D3B3CD}" type="parTrans" cxnId="{37CB3B8A-CAC9-46B2-BD6C-840DB7A9AD2D}">
      <dgm:prSet/>
      <dgm:spPr/>
      <dgm:t>
        <a:bodyPr/>
        <a:lstStyle/>
        <a:p>
          <a:endParaRPr lang="en-US"/>
        </a:p>
      </dgm:t>
    </dgm:pt>
    <dgm:pt modelId="{F650B136-C66B-4E4D-BBEC-A49320812012}" type="sibTrans" cxnId="{37CB3B8A-CAC9-46B2-BD6C-840DB7A9AD2D}">
      <dgm:prSet/>
      <dgm:spPr/>
      <dgm:t>
        <a:bodyPr/>
        <a:lstStyle/>
        <a:p>
          <a:endParaRPr lang="en-US"/>
        </a:p>
      </dgm:t>
    </dgm:pt>
    <dgm:pt modelId="{8F35E543-D8F2-49F3-878B-529D20A3C36E}">
      <dgm:prSet/>
      <dgm:spPr>
        <a:solidFill>
          <a:srgbClr val="FFC000"/>
        </a:solidFill>
      </dgm:spPr>
      <dgm:t>
        <a:bodyPr/>
        <a:lstStyle/>
        <a:p>
          <a:r>
            <a:rPr lang="it-IT" dirty="0" err="1"/>
            <a:t>Precharge</a:t>
          </a:r>
          <a:r>
            <a:rPr lang="it-IT" dirty="0"/>
            <a:t> </a:t>
          </a:r>
          <a:r>
            <a:rPr lang="it-IT" dirty="0" err="1"/>
            <a:t>circuit</a:t>
          </a:r>
          <a:r>
            <a:rPr lang="it-IT" dirty="0"/>
            <a:t> ON</a:t>
          </a:r>
          <a:endParaRPr lang="en-US" dirty="0"/>
        </a:p>
      </dgm:t>
    </dgm:pt>
    <dgm:pt modelId="{D9DECE61-E00E-4631-8F73-051A13BDF349}" type="parTrans" cxnId="{A9E10F0E-2025-4A86-9288-31BF7EB777B6}">
      <dgm:prSet/>
      <dgm:spPr/>
      <dgm:t>
        <a:bodyPr/>
        <a:lstStyle/>
        <a:p>
          <a:endParaRPr lang="en-US"/>
        </a:p>
      </dgm:t>
    </dgm:pt>
    <dgm:pt modelId="{F492E152-175C-4EE0-A497-E40BF2510323}" type="sibTrans" cxnId="{A9E10F0E-2025-4A86-9288-31BF7EB777B6}">
      <dgm:prSet/>
      <dgm:spPr/>
      <dgm:t>
        <a:bodyPr/>
        <a:lstStyle/>
        <a:p>
          <a:endParaRPr lang="en-US"/>
        </a:p>
      </dgm:t>
    </dgm:pt>
    <dgm:pt modelId="{73BBED8F-5204-4D76-949D-070F6634A242}">
      <dgm:prSet/>
      <dgm:spPr>
        <a:solidFill>
          <a:srgbClr val="FF0000"/>
        </a:solidFill>
      </dgm:spPr>
      <dgm:t>
        <a:bodyPr/>
        <a:lstStyle/>
        <a:p>
          <a:r>
            <a:rPr lang="it-IT"/>
            <a:t>ON signal is sent the ECU at the of the procedure and TS is powered on</a:t>
          </a:r>
          <a:endParaRPr lang="en-US"/>
        </a:p>
      </dgm:t>
    </dgm:pt>
    <dgm:pt modelId="{990D03BD-8463-47C5-9D6B-BDAB92515C13}" type="parTrans" cxnId="{EA76F693-B40F-47C8-A3C0-DA4506458378}">
      <dgm:prSet/>
      <dgm:spPr/>
      <dgm:t>
        <a:bodyPr/>
        <a:lstStyle/>
        <a:p>
          <a:endParaRPr lang="en-US"/>
        </a:p>
      </dgm:t>
    </dgm:pt>
    <dgm:pt modelId="{973634EE-6FC2-4794-8F84-32F9235264FA}" type="sibTrans" cxnId="{EA76F693-B40F-47C8-A3C0-DA4506458378}">
      <dgm:prSet/>
      <dgm:spPr/>
      <dgm:t>
        <a:bodyPr/>
        <a:lstStyle/>
        <a:p>
          <a:endParaRPr lang="en-US"/>
        </a:p>
      </dgm:t>
    </dgm:pt>
    <dgm:pt modelId="{D2B8DFD5-D72E-47CF-B4C7-B43520F79E87}" type="pres">
      <dgm:prSet presAssocID="{3ECFEA5C-667C-4F87-A85A-6B2D3AAC2256}" presName="outerComposite" presStyleCnt="0">
        <dgm:presLayoutVars>
          <dgm:chMax val="5"/>
          <dgm:dir/>
          <dgm:resizeHandles val="exact"/>
        </dgm:presLayoutVars>
      </dgm:prSet>
      <dgm:spPr/>
    </dgm:pt>
    <dgm:pt modelId="{3FFE8473-FF74-4991-9873-1269F14270AE}" type="pres">
      <dgm:prSet presAssocID="{3ECFEA5C-667C-4F87-A85A-6B2D3AAC2256}" presName="dummyMaxCanvas" presStyleCnt="0">
        <dgm:presLayoutVars/>
      </dgm:prSet>
      <dgm:spPr/>
    </dgm:pt>
    <dgm:pt modelId="{875A84DC-3DEF-4143-829A-510DD5A7C7CF}" type="pres">
      <dgm:prSet presAssocID="{3ECFEA5C-667C-4F87-A85A-6B2D3AAC2256}" presName="FourNodes_1" presStyleLbl="node1" presStyleIdx="0" presStyleCnt="4">
        <dgm:presLayoutVars>
          <dgm:bulletEnabled val="1"/>
        </dgm:presLayoutVars>
      </dgm:prSet>
      <dgm:spPr/>
    </dgm:pt>
    <dgm:pt modelId="{D1898AA9-DEC0-4DA6-BCF0-8F99805698F1}" type="pres">
      <dgm:prSet presAssocID="{3ECFEA5C-667C-4F87-A85A-6B2D3AAC2256}" presName="FourNodes_2" presStyleLbl="node1" presStyleIdx="1" presStyleCnt="4">
        <dgm:presLayoutVars>
          <dgm:bulletEnabled val="1"/>
        </dgm:presLayoutVars>
      </dgm:prSet>
      <dgm:spPr/>
    </dgm:pt>
    <dgm:pt modelId="{045ECB50-35EF-40D4-8FC5-9F3F0B9A9277}" type="pres">
      <dgm:prSet presAssocID="{3ECFEA5C-667C-4F87-A85A-6B2D3AAC2256}" presName="FourNodes_3" presStyleLbl="node1" presStyleIdx="2" presStyleCnt="4">
        <dgm:presLayoutVars>
          <dgm:bulletEnabled val="1"/>
        </dgm:presLayoutVars>
      </dgm:prSet>
      <dgm:spPr/>
    </dgm:pt>
    <dgm:pt modelId="{00B5E9B2-33A1-43BE-8C71-1A01E9D03701}" type="pres">
      <dgm:prSet presAssocID="{3ECFEA5C-667C-4F87-A85A-6B2D3AAC2256}" presName="FourNodes_4" presStyleLbl="node1" presStyleIdx="3" presStyleCnt="4">
        <dgm:presLayoutVars>
          <dgm:bulletEnabled val="1"/>
        </dgm:presLayoutVars>
      </dgm:prSet>
      <dgm:spPr/>
    </dgm:pt>
    <dgm:pt modelId="{43440170-D381-4EC1-8A42-1FDB60793B27}" type="pres">
      <dgm:prSet presAssocID="{3ECFEA5C-667C-4F87-A85A-6B2D3AAC2256}" presName="FourConn_1-2" presStyleLbl="fgAccFollowNode1" presStyleIdx="0" presStyleCnt="3">
        <dgm:presLayoutVars>
          <dgm:bulletEnabled val="1"/>
        </dgm:presLayoutVars>
      </dgm:prSet>
      <dgm:spPr/>
    </dgm:pt>
    <dgm:pt modelId="{AC429AC0-9358-4EF6-936A-50D85C9B5CE3}" type="pres">
      <dgm:prSet presAssocID="{3ECFEA5C-667C-4F87-A85A-6B2D3AAC2256}" presName="FourConn_2-3" presStyleLbl="fgAccFollowNode1" presStyleIdx="1" presStyleCnt="3">
        <dgm:presLayoutVars>
          <dgm:bulletEnabled val="1"/>
        </dgm:presLayoutVars>
      </dgm:prSet>
      <dgm:spPr/>
    </dgm:pt>
    <dgm:pt modelId="{AB97F440-426D-4D6D-ADC3-466154B1968F}" type="pres">
      <dgm:prSet presAssocID="{3ECFEA5C-667C-4F87-A85A-6B2D3AAC2256}" presName="FourConn_3-4" presStyleLbl="fgAccFollowNode1" presStyleIdx="2" presStyleCnt="3">
        <dgm:presLayoutVars>
          <dgm:bulletEnabled val="1"/>
        </dgm:presLayoutVars>
      </dgm:prSet>
      <dgm:spPr/>
    </dgm:pt>
    <dgm:pt modelId="{C5EE5290-0585-43D6-A613-3ADB75920F8F}" type="pres">
      <dgm:prSet presAssocID="{3ECFEA5C-667C-4F87-A85A-6B2D3AAC2256}" presName="FourNodes_1_text" presStyleLbl="node1" presStyleIdx="3" presStyleCnt="4">
        <dgm:presLayoutVars>
          <dgm:bulletEnabled val="1"/>
        </dgm:presLayoutVars>
      </dgm:prSet>
      <dgm:spPr/>
    </dgm:pt>
    <dgm:pt modelId="{0EA83675-5F95-42FE-8DFB-7DB06A819032}" type="pres">
      <dgm:prSet presAssocID="{3ECFEA5C-667C-4F87-A85A-6B2D3AAC2256}" presName="FourNodes_2_text" presStyleLbl="node1" presStyleIdx="3" presStyleCnt="4">
        <dgm:presLayoutVars>
          <dgm:bulletEnabled val="1"/>
        </dgm:presLayoutVars>
      </dgm:prSet>
      <dgm:spPr/>
    </dgm:pt>
    <dgm:pt modelId="{02A0C902-79E3-49E1-B186-9F13FB391ED3}" type="pres">
      <dgm:prSet presAssocID="{3ECFEA5C-667C-4F87-A85A-6B2D3AAC2256}" presName="FourNodes_3_text" presStyleLbl="node1" presStyleIdx="3" presStyleCnt="4">
        <dgm:presLayoutVars>
          <dgm:bulletEnabled val="1"/>
        </dgm:presLayoutVars>
      </dgm:prSet>
      <dgm:spPr/>
    </dgm:pt>
    <dgm:pt modelId="{14B4D25A-1310-457D-BE71-730EF2D75F23}" type="pres">
      <dgm:prSet presAssocID="{3ECFEA5C-667C-4F87-A85A-6B2D3AAC225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E1E7302-E79A-47F3-9FB6-A297F0178C77}" type="presOf" srcId="{F492E152-175C-4EE0-A497-E40BF2510323}" destId="{AB97F440-426D-4D6D-ADC3-466154B1968F}" srcOrd="0" destOrd="0" presId="urn:microsoft.com/office/officeart/2005/8/layout/vProcess5"/>
    <dgm:cxn modelId="{A9E10F0E-2025-4A86-9288-31BF7EB777B6}" srcId="{3ECFEA5C-667C-4F87-A85A-6B2D3AAC2256}" destId="{8F35E543-D8F2-49F3-878B-529D20A3C36E}" srcOrd="2" destOrd="0" parTransId="{D9DECE61-E00E-4631-8F73-051A13BDF349}" sibTransId="{F492E152-175C-4EE0-A497-E40BF2510323}"/>
    <dgm:cxn modelId="{17A40111-AEFD-4B0B-9BFA-79ABDA4A5CE4}" type="presOf" srcId="{C64DB254-6AF4-46D8-83BA-2851AA318DB0}" destId="{0EA83675-5F95-42FE-8DFB-7DB06A819032}" srcOrd="1" destOrd="0" presId="urn:microsoft.com/office/officeart/2005/8/layout/vProcess5"/>
    <dgm:cxn modelId="{D096C831-8630-49C7-8BCF-DEFB1F3C4184}" type="presOf" srcId="{F650B136-C66B-4E4D-BBEC-A49320812012}" destId="{AC429AC0-9358-4EF6-936A-50D85C9B5CE3}" srcOrd="0" destOrd="0" presId="urn:microsoft.com/office/officeart/2005/8/layout/vProcess5"/>
    <dgm:cxn modelId="{91F81A33-08C2-4C33-B089-5A4B11177BBD}" type="presOf" srcId="{73BBED8F-5204-4D76-949D-070F6634A242}" destId="{00B5E9B2-33A1-43BE-8C71-1A01E9D03701}" srcOrd="0" destOrd="0" presId="urn:microsoft.com/office/officeart/2005/8/layout/vProcess5"/>
    <dgm:cxn modelId="{866D4266-1435-4A5B-9B66-E2107E62AAA3}" type="presOf" srcId="{73BBED8F-5204-4D76-949D-070F6634A242}" destId="{14B4D25A-1310-457D-BE71-730EF2D75F23}" srcOrd="1" destOrd="0" presId="urn:microsoft.com/office/officeart/2005/8/layout/vProcess5"/>
    <dgm:cxn modelId="{8C1FDD6B-D944-48D2-B35F-BFCD1FBC1718}" type="presOf" srcId="{316EF5AC-09EA-4E53-B0EB-52F0E546A874}" destId="{875A84DC-3DEF-4143-829A-510DD5A7C7CF}" srcOrd="0" destOrd="0" presId="urn:microsoft.com/office/officeart/2005/8/layout/vProcess5"/>
    <dgm:cxn modelId="{00C51D74-9259-42CF-8EE4-B9635A80C169}" type="presOf" srcId="{52CA0C06-600A-4CEF-94B0-CEC5F2022A91}" destId="{43440170-D381-4EC1-8A42-1FDB60793B27}" srcOrd="0" destOrd="0" presId="urn:microsoft.com/office/officeart/2005/8/layout/vProcess5"/>
    <dgm:cxn modelId="{5BACC656-9798-40E2-86C8-3728CDAB5E73}" type="presOf" srcId="{C64DB254-6AF4-46D8-83BA-2851AA318DB0}" destId="{D1898AA9-DEC0-4DA6-BCF0-8F99805698F1}" srcOrd="0" destOrd="0" presId="urn:microsoft.com/office/officeart/2005/8/layout/vProcess5"/>
    <dgm:cxn modelId="{6A047B77-CC77-4A92-8DD5-DE5242B90567}" srcId="{3ECFEA5C-667C-4F87-A85A-6B2D3AAC2256}" destId="{316EF5AC-09EA-4E53-B0EB-52F0E546A874}" srcOrd="0" destOrd="0" parTransId="{85CB9E9E-EFA3-43A7-9874-55681594FA96}" sibTransId="{52CA0C06-600A-4CEF-94B0-CEC5F2022A91}"/>
    <dgm:cxn modelId="{37CB3B8A-CAC9-46B2-BD6C-840DB7A9AD2D}" srcId="{3ECFEA5C-667C-4F87-A85A-6B2D3AAC2256}" destId="{C64DB254-6AF4-46D8-83BA-2851AA318DB0}" srcOrd="1" destOrd="0" parTransId="{037AB782-3B08-43EC-A0E7-DAD9A2D3B3CD}" sibTransId="{F650B136-C66B-4E4D-BBEC-A49320812012}"/>
    <dgm:cxn modelId="{EA76F693-B40F-47C8-A3C0-DA4506458378}" srcId="{3ECFEA5C-667C-4F87-A85A-6B2D3AAC2256}" destId="{73BBED8F-5204-4D76-949D-070F6634A242}" srcOrd="3" destOrd="0" parTransId="{990D03BD-8463-47C5-9D6B-BDAB92515C13}" sibTransId="{973634EE-6FC2-4794-8F84-32F9235264FA}"/>
    <dgm:cxn modelId="{8E2577A0-021B-428B-890E-B1BAB4DA1D6B}" type="presOf" srcId="{8F35E543-D8F2-49F3-878B-529D20A3C36E}" destId="{045ECB50-35EF-40D4-8FC5-9F3F0B9A9277}" srcOrd="0" destOrd="0" presId="urn:microsoft.com/office/officeart/2005/8/layout/vProcess5"/>
    <dgm:cxn modelId="{20D308CA-0326-4136-B7DE-6149A68373CA}" type="presOf" srcId="{3ECFEA5C-667C-4F87-A85A-6B2D3AAC2256}" destId="{D2B8DFD5-D72E-47CF-B4C7-B43520F79E87}" srcOrd="0" destOrd="0" presId="urn:microsoft.com/office/officeart/2005/8/layout/vProcess5"/>
    <dgm:cxn modelId="{10E968D3-EF2B-4084-9F2F-AFDBE5265301}" type="presOf" srcId="{8F35E543-D8F2-49F3-878B-529D20A3C36E}" destId="{02A0C902-79E3-49E1-B186-9F13FB391ED3}" srcOrd="1" destOrd="0" presId="urn:microsoft.com/office/officeart/2005/8/layout/vProcess5"/>
    <dgm:cxn modelId="{266FCBDA-71E9-43BB-A95E-D4F4DD98AC74}" type="presOf" srcId="{316EF5AC-09EA-4E53-B0EB-52F0E546A874}" destId="{C5EE5290-0585-43D6-A613-3ADB75920F8F}" srcOrd="1" destOrd="0" presId="urn:microsoft.com/office/officeart/2005/8/layout/vProcess5"/>
    <dgm:cxn modelId="{48E52D3B-D7E6-411D-BF96-B63E0C383AF1}" type="presParOf" srcId="{D2B8DFD5-D72E-47CF-B4C7-B43520F79E87}" destId="{3FFE8473-FF74-4991-9873-1269F14270AE}" srcOrd="0" destOrd="0" presId="urn:microsoft.com/office/officeart/2005/8/layout/vProcess5"/>
    <dgm:cxn modelId="{D0950624-A3E1-4087-96E5-ABD90310DD38}" type="presParOf" srcId="{D2B8DFD5-D72E-47CF-B4C7-B43520F79E87}" destId="{875A84DC-3DEF-4143-829A-510DD5A7C7CF}" srcOrd="1" destOrd="0" presId="urn:microsoft.com/office/officeart/2005/8/layout/vProcess5"/>
    <dgm:cxn modelId="{535AEE5F-0BCE-4118-AD79-7F742FCD03B1}" type="presParOf" srcId="{D2B8DFD5-D72E-47CF-B4C7-B43520F79E87}" destId="{D1898AA9-DEC0-4DA6-BCF0-8F99805698F1}" srcOrd="2" destOrd="0" presId="urn:microsoft.com/office/officeart/2005/8/layout/vProcess5"/>
    <dgm:cxn modelId="{5FC60828-FBE5-4A16-8608-13B26F04DA8C}" type="presParOf" srcId="{D2B8DFD5-D72E-47CF-B4C7-B43520F79E87}" destId="{045ECB50-35EF-40D4-8FC5-9F3F0B9A9277}" srcOrd="3" destOrd="0" presId="urn:microsoft.com/office/officeart/2005/8/layout/vProcess5"/>
    <dgm:cxn modelId="{3BBA4003-0CF2-4FDC-9467-01DCC3550631}" type="presParOf" srcId="{D2B8DFD5-D72E-47CF-B4C7-B43520F79E87}" destId="{00B5E9B2-33A1-43BE-8C71-1A01E9D03701}" srcOrd="4" destOrd="0" presId="urn:microsoft.com/office/officeart/2005/8/layout/vProcess5"/>
    <dgm:cxn modelId="{B3DDD7EA-60D6-4C75-83C6-F70C17DB08D2}" type="presParOf" srcId="{D2B8DFD5-D72E-47CF-B4C7-B43520F79E87}" destId="{43440170-D381-4EC1-8A42-1FDB60793B27}" srcOrd="5" destOrd="0" presId="urn:microsoft.com/office/officeart/2005/8/layout/vProcess5"/>
    <dgm:cxn modelId="{2AA2580A-4CFC-42D8-BC8F-20DBBBFD2518}" type="presParOf" srcId="{D2B8DFD5-D72E-47CF-B4C7-B43520F79E87}" destId="{AC429AC0-9358-4EF6-936A-50D85C9B5CE3}" srcOrd="6" destOrd="0" presId="urn:microsoft.com/office/officeart/2005/8/layout/vProcess5"/>
    <dgm:cxn modelId="{1C8E4A17-B113-4E42-A10F-91DFDE67C1A0}" type="presParOf" srcId="{D2B8DFD5-D72E-47CF-B4C7-B43520F79E87}" destId="{AB97F440-426D-4D6D-ADC3-466154B1968F}" srcOrd="7" destOrd="0" presId="urn:microsoft.com/office/officeart/2005/8/layout/vProcess5"/>
    <dgm:cxn modelId="{182C3C0D-7798-4525-B0CF-C2CD9E9478C7}" type="presParOf" srcId="{D2B8DFD5-D72E-47CF-B4C7-B43520F79E87}" destId="{C5EE5290-0585-43D6-A613-3ADB75920F8F}" srcOrd="8" destOrd="0" presId="urn:microsoft.com/office/officeart/2005/8/layout/vProcess5"/>
    <dgm:cxn modelId="{A6E8A8D1-53F9-4197-A31E-66FAE1958DA7}" type="presParOf" srcId="{D2B8DFD5-D72E-47CF-B4C7-B43520F79E87}" destId="{0EA83675-5F95-42FE-8DFB-7DB06A819032}" srcOrd="9" destOrd="0" presId="urn:microsoft.com/office/officeart/2005/8/layout/vProcess5"/>
    <dgm:cxn modelId="{DC73C72A-AA18-4F1E-92FF-B9EBA501520A}" type="presParOf" srcId="{D2B8DFD5-D72E-47CF-B4C7-B43520F79E87}" destId="{02A0C902-79E3-49E1-B186-9F13FB391ED3}" srcOrd="10" destOrd="0" presId="urn:microsoft.com/office/officeart/2005/8/layout/vProcess5"/>
    <dgm:cxn modelId="{4C19972A-CFEC-40C6-BCBA-86D87672BF4D}" type="presParOf" srcId="{D2B8DFD5-D72E-47CF-B4C7-B43520F79E87}" destId="{14B4D25A-1310-457D-BE71-730EF2D75F2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D63540-5548-44A3-8DAF-3BEC20F8C658}" type="doc">
      <dgm:prSet loTypeId="urn:microsoft.com/office/officeart/2005/8/layout/vProcess5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53954F-39D5-428C-AB09-E5C43245891E}">
      <dgm:prSet/>
      <dgm:spPr>
        <a:solidFill>
          <a:srgbClr val="00B050"/>
        </a:solidFill>
      </dgm:spPr>
      <dgm:t>
        <a:bodyPr/>
        <a:lstStyle/>
        <a:p>
          <a:r>
            <a:rPr lang="it-IT"/>
            <a:t>Constant monitor under/over voltage/temperature, over current</a:t>
          </a:r>
          <a:endParaRPr lang="en-US"/>
        </a:p>
      </dgm:t>
    </dgm:pt>
    <dgm:pt modelId="{BC35C87E-9222-43FE-ABCA-9F4FB43814C5}" type="parTrans" cxnId="{4EDF003F-5155-4C01-86A3-C76E473ED66F}">
      <dgm:prSet/>
      <dgm:spPr/>
      <dgm:t>
        <a:bodyPr/>
        <a:lstStyle/>
        <a:p>
          <a:endParaRPr lang="en-US"/>
        </a:p>
      </dgm:t>
    </dgm:pt>
    <dgm:pt modelId="{0E99A02D-57D5-49B6-8FD5-66B554CE7C8A}" type="sibTrans" cxnId="{4EDF003F-5155-4C01-86A3-C76E473ED66F}">
      <dgm:prSet/>
      <dgm:spPr/>
      <dgm:t>
        <a:bodyPr/>
        <a:lstStyle/>
        <a:p>
          <a:endParaRPr lang="en-US"/>
        </a:p>
      </dgm:t>
    </dgm:pt>
    <dgm:pt modelId="{5DF0479B-78EF-4CBB-9732-B78DB0657749}">
      <dgm:prSet/>
      <dgm:spPr>
        <a:solidFill>
          <a:srgbClr val="FFC000"/>
        </a:solidFill>
      </dgm:spPr>
      <dgm:t>
        <a:bodyPr/>
        <a:lstStyle/>
        <a:p>
          <a:r>
            <a:rPr lang="it-IT"/>
            <a:t>In case of receving FAULT messages form any other sensors of the car , the shutdown system occurs</a:t>
          </a:r>
          <a:endParaRPr lang="en-US"/>
        </a:p>
      </dgm:t>
    </dgm:pt>
    <dgm:pt modelId="{537A54D0-12B8-4060-B8D8-36A05862F8F8}" type="parTrans" cxnId="{B83089ED-DD8E-488A-B0AF-CFDCA7DF8D23}">
      <dgm:prSet/>
      <dgm:spPr/>
      <dgm:t>
        <a:bodyPr/>
        <a:lstStyle/>
        <a:p>
          <a:endParaRPr lang="en-US"/>
        </a:p>
      </dgm:t>
    </dgm:pt>
    <dgm:pt modelId="{EE8F20FE-987B-4D97-BB18-97C1874535C9}" type="sibTrans" cxnId="{B83089ED-DD8E-488A-B0AF-CFDCA7DF8D23}">
      <dgm:prSet/>
      <dgm:spPr/>
      <dgm:t>
        <a:bodyPr/>
        <a:lstStyle/>
        <a:p>
          <a:endParaRPr lang="en-US"/>
        </a:p>
      </dgm:t>
    </dgm:pt>
    <dgm:pt modelId="{F426E84F-9207-40E6-9848-15BE70D15DC8}">
      <dgm:prSet/>
      <dgm:spPr>
        <a:solidFill>
          <a:srgbClr val="FF0000"/>
        </a:solidFill>
      </dgm:spPr>
      <dgm:t>
        <a:bodyPr/>
        <a:lstStyle/>
        <a:p>
          <a:r>
            <a:rPr lang="it-IT"/>
            <a:t>Instantaneous opening of relays of the poles of the battery pack </a:t>
          </a:r>
          <a:endParaRPr lang="en-US"/>
        </a:p>
      </dgm:t>
    </dgm:pt>
    <dgm:pt modelId="{3116CBC4-97FC-4240-8BFE-BF5D30C9F6EC}" type="parTrans" cxnId="{20D975BC-9626-478C-A93E-AFD0238A4F10}">
      <dgm:prSet/>
      <dgm:spPr/>
      <dgm:t>
        <a:bodyPr/>
        <a:lstStyle/>
        <a:p>
          <a:endParaRPr lang="en-US"/>
        </a:p>
      </dgm:t>
    </dgm:pt>
    <dgm:pt modelId="{2429746D-0BFE-4EEC-B492-153FC2565783}" type="sibTrans" cxnId="{20D975BC-9626-478C-A93E-AFD0238A4F10}">
      <dgm:prSet/>
      <dgm:spPr/>
      <dgm:t>
        <a:bodyPr/>
        <a:lstStyle/>
        <a:p>
          <a:endParaRPr lang="en-US"/>
        </a:p>
      </dgm:t>
    </dgm:pt>
    <dgm:pt modelId="{D9FA02DC-26EF-40F7-AA10-D41BC4B48BB0}" type="pres">
      <dgm:prSet presAssocID="{79D63540-5548-44A3-8DAF-3BEC20F8C658}" presName="outerComposite" presStyleCnt="0">
        <dgm:presLayoutVars>
          <dgm:chMax val="5"/>
          <dgm:dir/>
          <dgm:resizeHandles val="exact"/>
        </dgm:presLayoutVars>
      </dgm:prSet>
      <dgm:spPr/>
    </dgm:pt>
    <dgm:pt modelId="{5939AFAB-D3FF-485F-BC9A-42BDFAA73370}" type="pres">
      <dgm:prSet presAssocID="{79D63540-5548-44A3-8DAF-3BEC20F8C658}" presName="dummyMaxCanvas" presStyleCnt="0">
        <dgm:presLayoutVars/>
      </dgm:prSet>
      <dgm:spPr/>
    </dgm:pt>
    <dgm:pt modelId="{6A66125D-A5EA-4B55-BB81-B14162C3BB9D}" type="pres">
      <dgm:prSet presAssocID="{79D63540-5548-44A3-8DAF-3BEC20F8C658}" presName="ThreeNodes_1" presStyleLbl="node1" presStyleIdx="0" presStyleCnt="3">
        <dgm:presLayoutVars>
          <dgm:bulletEnabled val="1"/>
        </dgm:presLayoutVars>
      </dgm:prSet>
      <dgm:spPr/>
    </dgm:pt>
    <dgm:pt modelId="{58314B24-AFE5-41D7-9E77-9BEB0B36C799}" type="pres">
      <dgm:prSet presAssocID="{79D63540-5548-44A3-8DAF-3BEC20F8C658}" presName="ThreeNodes_2" presStyleLbl="node1" presStyleIdx="1" presStyleCnt="3">
        <dgm:presLayoutVars>
          <dgm:bulletEnabled val="1"/>
        </dgm:presLayoutVars>
      </dgm:prSet>
      <dgm:spPr/>
    </dgm:pt>
    <dgm:pt modelId="{590A316C-707C-4F82-B766-9FED6DB03DD9}" type="pres">
      <dgm:prSet presAssocID="{79D63540-5548-44A3-8DAF-3BEC20F8C658}" presName="ThreeNodes_3" presStyleLbl="node1" presStyleIdx="2" presStyleCnt="3">
        <dgm:presLayoutVars>
          <dgm:bulletEnabled val="1"/>
        </dgm:presLayoutVars>
      </dgm:prSet>
      <dgm:spPr/>
    </dgm:pt>
    <dgm:pt modelId="{7EAB9E59-58DB-486D-A27D-84E228672ED8}" type="pres">
      <dgm:prSet presAssocID="{79D63540-5548-44A3-8DAF-3BEC20F8C658}" presName="ThreeConn_1-2" presStyleLbl="fgAccFollowNode1" presStyleIdx="0" presStyleCnt="2">
        <dgm:presLayoutVars>
          <dgm:bulletEnabled val="1"/>
        </dgm:presLayoutVars>
      </dgm:prSet>
      <dgm:spPr/>
    </dgm:pt>
    <dgm:pt modelId="{0D30E67B-890C-4FF3-BC65-C710F27C6443}" type="pres">
      <dgm:prSet presAssocID="{79D63540-5548-44A3-8DAF-3BEC20F8C658}" presName="ThreeConn_2-3" presStyleLbl="fgAccFollowNode1" presStyleIdx="1" presStyleCnt="2">
        <dgm:presLayoutVars>
          <dgm:bulletEnabled val="1"/>
        </dgm:presLayoutVars>
      </dgm:prSet>
      <dgm:spPr/>
    </dgm:pt>
    <dgm:pt modelId="{124C61DA-BD58-4310-8928-62E888DFD52E}" type="pres">
      <dgm:prSet presAssocID="{79D63540-5548-44A3-8DAF-3BEC20F8C658}" presName="ThreeNodes_1_text" presStyleLbl="node1" presStyleIdx="2" presStyleCnt="3">
        <dgm:presLayoutVars>
          <dgm:bulletEnabled val="1"/>
        </dgm:presLayoutVars>
      </dgm:prSet>
      <dgm:spPr/>
    </dgm:pt>
    <dgm:pt modelId="{D92C4C4E-B33A-4D56-B4B2-ABD335FFE7FA}" type="pres">
      <dgm:prSet presAssocID="{79D63540-5548-44A3-8DAF-3BEC20F8C658}" presName="ThreeNodes_2_text" presStyleLbl="node1" presStyleIdx="2" presStyleCnt="3">
        <dgm:presLayoutVars>
          <dgm:bulletEnabled val="1"/>
        </dgm:presLayoutVars>
      </dgm:prSet>
      <dgm:spPr/>
    </dgm:pt>
    <dgm:pt modelId="{F260C795-00AE-4165-9458-F3982BBC6703}" type="pres">
      <dgm:prSet presAssocID="{79D63540-5548-44A3-8DAF-3BEC20F8C65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39BEB0D-6115-4AE6-9B62-3573E6467D68}" type="presOf" srcId="{8153954F-39D5-428C-AB09-E5C43245891E}" destId="{6A66125D-A5EA-4B55-BB81-B14162C3BB9D}" srcOrd="0" destOrd="0" presId="urn:microsoft.com/office/officeart/2005/8/layout/vProcess5"/>
    <dgm:cxn modelId="{476A9C23-BB69-43E7-83EF-8169ED1CA001}" type="presOf" srcId="{5DF0479B-78EF-4CBB-9732-B78DB0657749}" destId="{58314B24-AFE5-41D7-9E77-9BEB0B36C799}" srcOrd="0" destOrd="0" presId="urn:microsoft.com/office/officeart/2005/8/layout/vProcess5"/>
    <dgm:cxn modelId="{A2D5DD27-59AF-4A19-AF5E-ED364244CF46}" type="presOf" srcId="{F426E84F-9207-40E6-9848-15BE70D15DC8}" destId="{F260C795-00AE-4165-9458-F3982BBC6703}" srcOrd="1" destOrd="0" presId="urn:microsoft.com/office/officeart/2005/8/layout/vProcess5"/>
    <dgm:cxn modelId="{D2767D36-1B9A-4992-9955-59B645464623}" type="presOf" srcId="{0E99A02D-57D5-49B6-8FD5-66B554CE7C8A}" destId="{7EAB9E59-58DB-486D-A27D-84E228672ED8}" srcOrd="0" destOrd="0" presId="urn:microsoft.com/office/officeart/2005/8/layout/vProcess5"/>
    <dgm:cxn modelId="{4EDF003F-5155-4C01-86A3-C76E473ED66F}" srcId="{79D63540-5548-44A3-8DAF-3BEC20F8C658}" destId="{8153954F-39D5-428C-AB09-E5C43245891E}" srcOrd="0" destOrd="0" parTransId="{BC35C87E-9222-43FE-ABCA-9F4FB43814C5}" sibTransId="{0E99A02D-57D5-49B6-8FD5-66B554CE7C8A}"/>
    <dgm:cxn modelId="{B8DEC657-54C4-41CD-8233-D2FD3752BAB6}" type="presOf" srcId="{F426E84F-9207-40E6-9848-15BE70D15DC8}" destId="{590A316C-707C-4F82-B766-9FED6DB03DD9}" srcOrd="0" destOrd="0" presId="urn:microsoft.com/office/officeart/2005/8/layout/vProcess5"/>
    <dgm:cxn modelId="{852D6382-F1A7-4155-85A5-5DE2FF8AC23C}" type="presOf" srcId="{EE8F20FE-987B-4D97-BB18-97C1874535C9}" destId="{0D30E67B-890C-4FF3-BC65-C710F27C6443}" srcOrd="0" destOrd="0" presId="urn:microsoft.com/office/officeart/2005/8/layout/vProcess5"/>
    <dgm:cxn modelId="{7D21F5B0-7F1E-4729-BB48-5ED11EF1C016}" type="presOf" srcId="{8153954F-39D5-428C-AB09-E5C43245891E}" destId="{124C61DA-BD58-4310-8928-62E888DFD52E}" srcOrd="1" destOrd="0" presId="urn:microsoft.com/office/officeart/2005/8/layout/vProcess5"/>
    <dgm:cxn modelId="{20D975BC-9626-478C-A93E-AFD0238A4F10}" srcId="{79D63540-5548-44A3-8DAF-3BEC20F8C658}" destId="{F426E84F-9207-40E6-9848-15BE70D15DC8}" srcOrd="2" destOrd="0" parTransId="{3116CBC4-97FC-4240-8BFE-BF5D30C9F6EC}" sibTransId="{2429746D-0BFE-4EEC-B492-153FC2565783}"/>
    <dgm:cxn modelId="{0D8636C6-0583-40AD-8527-FFC6F3F180F9}" type="presOf" srcId="{5DF0479B-78EF-4CBB-9732-B78DB0657749}" destId="{D92C4C4E-B33A-4D56-B4B2-ABD335FFE7FA}" srcOrd="1" destOrd="0" presId="urn:microsoft.com/office/officeart/2005/8/layout/vProcess5"/>
    <dgm:cxn modelId="{6311E9E9-595A-4B71-BD3F-746FAA3670DB}" type="presOf" srcId="{79D63540-5548-44A3-8DAF-3BEC20F8C658}" destId="{D9FA02DC-26EF-40F7-AA10-D41BC4B48BB0}" srcOrd="0" destOrd="0" presId="urn:microsoft.com/office/officeart/2005/8/layout/vProcess5"/>
    <dgm:cxn modelId="{B83089ED-DD8E-488A-B0AF-CFDCA7DF8D23}" srcId="{79D63540-5548-44A3-8DAF-3BEC20F8C658}" destId="{5DF0479B-78EF-4CBB-9732-B78DB0657749}" srcOrd="1" destOrd="0" parTransId="{537A54D0-12B8-4060-B8D8-36A05862F8F8}" sibTransId="{EE8F20FE-987B-4D97-BB18-97C1874535C9}"/>
    <dgm:cxn modelId="{600D20AD-7FA3-45D3-AC3F-F567272F02A8}" type="presParOf" srcId="{D9FA02DC-26EF-40F7-AA10-D41BC4B48BB0}" destId="{5939AFAB-D3FF-485F-BC9A-42BDFAA73370}" srcOrd="0" destOrd="0" presId="urn:microsoft.com/office/officeart/2005/8/layout/vProcess5"/>
    <dgm:cxn modelId="{B99DA514-3F59-4FA3-BEF6-AA670EA54A4E}" type="presParOf" srcId="{D9FA02DC-26EF-40F7-AA10-D41BC4B48BB0}" destId="{6A66125D-A5EA-4B55-BB81-B14162C3BB9D}" srcOrd="1" destOrd="0" presId="urn:microsoft.com/office/officeart/2005/8/layout/vProcess5"/>
    <dgm:cxn modelId="{ED375269-FD4A-4EFB-8F24-CC9D2CD347E3}" type="presParOf" srcId="{D9FA02DC-26EF-40F7-AA10-D41BC4B48BB0}" destId="{58314B24-AFE5-41D7-9E77-9BEB0B36C799}" srcOrd="2" destOrd="0" presId="urn:microsoft.com/office/officeart/2005/8/layout/vProcess5"/>
    <dgm:cxn modelId="{5F1C9DC6-CF2C-4B1F-847C-9533739FF49D}" type="presParOf" srcId="{D9FA02DC-26EF-40F7-AA10-D41BC4B48BB0}" destId="{590A316C-707C-4F82-B766-9FED6DB03DD9}" srcOrd="3" destOrd="0" presId="urn:microsoft.com/office/officeart/2005/8/layout/vProcess5"/>
    <dgm:cxn modelId="{C6503350-B90C-4CF3-9552-F2CF33D9602E}" type="presParOf" srcId="{D9FA02DC-26EF-40F7-AA10-D41BC4B48BB0}" destId="{7EAB9E59-58DB-486D-A27D-84E228672ED8}" srcOrd="4" destOrd="0" presId="urn:microsoft.com/office/officeart/2005/8/layout/vProcess5"/>
    <dgm:cxn modelId="{E7D43CF6-85C6-4FB8-95E9-7DCC42B7E477}" type="presParOf" srcId="{D9FA02DC-26EF-40F7-AA10-D41BC4B48BB0}" destId="{0D30E67B-890C-4FF3-BC65-C710F27C6443}" srcOrd="5" destOrd="0" presId="urn:microsoft.com/office/officeart/2005/8/layout/vProcess5"/>
    <dgm:cxn modelId="{79BADA6A-87E0-4E2A-8B25-BA67D81BABDD}" type="presParOf" srcId="{D9FA02DC-26EF-40F7-AA10-D41BC4B48BB0}" destId="{124C61DA-BD58-4310-8928-62E888DFD52E}" srcOrd="6" destOrd="0" presId="urn:microsoft.com/office/officeart/2005/8/layout/vProcess5"/>
    <dgm:cxn modelId="{81F37FE1-4F74-4CDD-8088-47793DBF86BD}" type="presParOf" srcId="{D9FA02DC-26EF-40F7-AA10-D41BC4B48BB0}" destId="{D92C4C4E-B33A-4D56-B4B2-ABD335FFE7FA}" srcOrd="7" destOrd="0" presId="urn:microsoft.com/office/officeart/2005/8/layout/vProcess5"/>
    <dgm:cxn modelId="{2C785A17-08EC-4EA1-B433-BF31AEE404A9}" type="presParOf" srcId="{D9FA02DC-26EF-40F7-AA10-D41BC4B48BB0}" destId="{F260C795-00AE-4165-9458-F3982BBC67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EB4B4-0279-491E-B529-47DC00901365}">
      <dsp:nvSpPr>
        <dsp:cNvPr id="0" name=""/>
        <dsp:cNvSpPr/>
      </dsp:nvSpPr>
      <dsp:spPr>
        <a:xfrm>
          <a:off x="122506" y="2902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Total voltage, single cell voltage and temperatures</a:t>
          </a:r>
          <a:endParaRPr lang="en-US" sz="1900" kern="1200"/>
        </a:p>
      </dsp:txBody>
      <dsp:txXfrm>
        <a:off x="122506" y="2902"/>
        <a:ext cx="2783160" cy="1669896"/>
      </dsp:txXfrm>
    </dsp:sp>
    <dsp:sp modelId="{4D37A3FB-3E19-4FA8-834C-09B1D07582EE}">
      <dsp:nvSpPr>
        <dsp:cNvPr id="0" name=""/>
        <dsp:cNvSpPr/>
      </dsp:nvSpPr>
      <dsp:spPr>
        <a:xfrm>
          <a:off x="3183983" y="2902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Input and output current</a:t>
          </a:r>
          <a:endParaRPr lang="en-US" sz="1900" kern="1200"/>
        </a:p>
      </dsp:txBody>
      <dsp:txXfrm>
        <a:off x="3183983" y="2902"/>
        <a:ext cx="2783160" cy="1669896"/>
      </dsp:txXfrm>
    </dsp:sp>
    <dsp:sp modelId="{90F6E9A6-DBFE-4BAB-A679-4340D3179BAE}">
      <dsp:nvSpPr>
        <dsp:cNvPr id="0" name=""/>
        <dsp:cNvSpPr/>
      </dsp:nvSpPr>
      <dsp:spPr>
        <a:xfrm>
          <a:off x="122506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Manages the Shut Down System to turn off the tractive system in fault cases </a:t>
          </a:r>
          <a:endParaRPr lang="en-US" sz="1900" kern="1200"/>
        </a:p>
      </dsp:txBody>
      <dsp:txXfrm>
        <a:off x="122506" y="1951114"/>
        <a:ext cx="2783160" cy="1669896"/>
      </dsp:txXfrm>
    </dsp:sp>
    <dsp:sp modelId="{97108C6F-587C-47FF-8584-5724AFE267E9}">
      <dsp:nvSpPr>
        <dsp:cNvPr id="0" name=""/>
        <dsp:cNvSpPr/>
      </dsp:nvSpPr>
      <dsp:spPr>
        <a:xfrm>
          <a:off x="3183983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Comunication with the ECU to optimize the parameters to provide the best torque to the electric motors </a:t>
          </a:r>
          <a:endParaRPr lang="en-US" sz="1900" kern="1200"/>
        </a:p>
      </dsp:txBody>
      <dsp:txXfrm>
        <a:off x="3183983" y="1951114"/>
        <a:ext cx="2783160" cy="1669896"/>
      </dsp:txXfrm>
    </dsp:sp>
    <dsp:sp modelId="{3C04BEFA-1E7F-4743-8D35-0750131A0C53}">
      <dsp:nvSpPr>
        <dsp:cNvPr id="0" name=""/>
        <dsp:cNvSpPr/>
      </dsp:nvSpPr>
      <dsp:spPr>
        <a:xfrm>
          <a:off x="122506" y="3899326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Communication with the ECU and MCU to display the information on the steering wheel in real time</a:t>
          </a:r>
          <a:endParaRPr lang="en-US" sz="1900" kern="1200"/>
        </a:p>
      </dsp:txBody>
      <dsp:txXfrm>
        <a:off x="122506" y="3899326"/>
        <a:ext cx="2783160" cy="1669896"/>
      </dsp:txXfrm>
    </dsp:sp>
    <dsp:sp modelId="{2A2E43F5-0CF4-4A38-82E6-337169BAE60C}">
      <dsp:nvSpPr>
        <dsp:cNvPr id="0" name=""/>
        <dsp:cNvSpPr/>
      </dsp:nvSpPr>
      <dsp:spPr>
        <a:xfrm>
          <a:off x="3183983" y="3899326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Manages</a:t>
          </a:r>
          <a:r>
            <a:rPr lang="it-IT" sz="1900" kern="1200" dirty="0"/>
            <a:t> of the </a:t>
          </a:r>
          <a:r>
            <a:rPr lang="it-IT" sz="1900" kern="1200" dirty="0" err="1"/>
            <a:t>cooling</a:t>
          </a:r>
          <a:r>
            <a:rPr lang="it-IT" sz="1900" kern="1200" dirty="0"/>
            <a:t> system of the accumulator </a:t>
          </a:r>
          <a:r>
            <a:rPr lang="it-IT" sz="1900" kern="1200" dirty="0" err="1"/>
            <a:t>analyzing</a:t>
          </a:r>
          <a:r>
            <a:rPr lang="it-IT" sz="1900" kern="1200" dirty="0"/>
            <a:t> the information </a:t>
          </a:r>
          <a:r>
            <a:rPr lang="it-IT" sz="1900" kern="1200" dirty="0" err="1"/>
            <a:t>about</a:t>
          </a:r>
          <a:r>
            <a:rPr lang="it-IT" sz="1900" kern="1200" dirty="0"/>
            <a:t> the </a:t>
          </a:r>
          <a:r>
            <a:rPr lang="it-IT" sz="1900" kern="1200" dirty="0" err="1"/>
            <a:t>internal</a:t>
          </a:r>
          <a:r>
            <a:rPr lang="it-IT" sz="1900" kern="1200" dirty="0"/>
            <a:t> </a:t>
          </a:r>
          <a:r>
            <a:rPr lang="it-IT" sz="1900" kern="1200" dirty="0" err="1"/>
            <a:t>temperatures</a:t>
          </a:r>
          <a:endParaRPr lang="en-US" sz="1900" kern="1200" dirty="0"/>
        </a:p>
      </dsp:txBody>
      <dsp:txXfrm>
        <a:off x="3183983" y="3899326"/>
        <a:ext cx="2783160" cy="1669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5B349-3766-43B9-BBE6-D8B793414391}">
      <dsp:nvSpPr>
        <dsp:cNvPr id="0" name=""/>
        <dsp:cNvSpPr/>
      </dsp:nvSpPr>
      <dsp:spPr>
        <a:xfrm>
          <a:off x="743" y="901631"/>
          <a:ext cx="2899125" cy="17394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Centralized</a:t>
          </a:r>
          <a:r>
            <a:rPr lang="it-IT" sz="2200" kern="1200" dirty="0"/>
            <a:t> BMS: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Single Master</a:t>
          </a:r>
          <a:endParaRPr lang="en-US" sz="2200" kern="1200" dirty="0"/>
        </a:p>
      </dsp:txBody>
      <dsp:txXfrm>
        <a:off x="743" y="901631"/>
        <a:ext cx="2899125" cy="1739475"/>
      </dsp:txXfrm>
    </dsp:sp>
    <dsp:sp modelId="{D53C1A45-32D1-47D2-A521-127EE6429F52}">
      <dsp:nvSpPr>
        <dsp:cNvPr id="0" name=""/>
        <dsp:cNvSpPr/>
      </dsp:nvSpPr>
      <dsp:spPr>
        <a:xfrm>
          <a:off x="3189781" y="901631"/>
          <a:ext cx="2899125" cy="1739475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Distribuited</a:t>
          </a:r>
          <a:r>
            <a:rPr lang="it-IT" sz="2200" kern="1200" dirty="0"/>
            <a:t> BMS: Master to </a:t>
          </a:r>
          <a:r>
            <a:rPr lang="it-IT" sz="2200" kern="1200" dirty="0" err="1"/>
            <a:t>many</a:t>
          </a:r>
          <a:r>
            <a:rPr lang="it-IT" sz="2200" kern="1200" dirty="0"/>
            <a:t> </a:t>
          </a:r>
          <a:r>
            <a:rPr lang="it-IT" sz="2200" kern="1200" dirty="0" err="1"/>
            <a:t>Slaves</a:t>
          </a:r>
          <a:r>
            <a:rPr lang="it-IT" sz="2200" kern="1200" dirty="0"/>
            <a:t>, single </a:t>
          </a:r>
          <a:r>
            <a:rPr lang="it-IT" sz="2200" kern="1200" dirty="0" err="1"/>
            <a:t>communication</a:t>
          </a:r>
          <a:r>
            <a:rPr lang="it-IT" sz="2200" kern="1200" dirty="0"/>
            <a:t> </a:t>
          </a:r>
          <a:r>
            <a:rPr lang="it-IT" sz="2200" kern="1200" dirty="0" err="1"/>
            <a:t>channel</a:t>
          </a:r>
          <a:endParaRPr lang="en-US" sz="2200" kern="1200" dirty="0"/>
        </a:p>
      </dsp:txBody>
      <dsp:txXfrm>
        <a:off x="3189781" y="901631"/>
        <a:ext cx="2899125" cy="1739475"/>
      </dsp:txXfrm>
    </dsp:sp>
    <dsp:sp modelId="{BE99A08D-913C-4057-9BEC-8723D073AF44}">
      <dsp:nvSpPr>
        <dsp:cNvPr id="0" name=""/>
        <dsp:cNvSpPr/>
      </dsp:nvSpPr>
      <dsp:spPr>
        <a:xfrm>
          <a:off x="1595262" y="2931018"/>
          <a:ext cx="2899125" cy="1739475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Hybrid</a:t>
          </a:r>
          <a:r>
            <a:rPr lang="it-IT" sz="2200" kern="1200" dirty="0"/>
            <a:t> BMS: Master to </a:t>
          </a:r>
          <a:r>
            <a:rPr lang="it-IT" sz="2200" kern="1200" dirty="0" err="1"/>
            <a:t>many</a:t>
          </a:r>
          <a:r>
            <a:rPr lang="it-IT" sz="2200" kern="1200" dirty="0"/>
            <a:t> </a:t>
          </a:r>
          <a:r>
            <a:rPr lang="it-IT" sz="2200" kern="1200" dirty="0" err="1"/>
            <a:t>Slaves</a:t>
          </a:r>
          <a:r>
            <a:rPr lang="it-IT" sz="2200" kern="1200" dirty="0"/>
            <a:t>, </a:t>
          </a:r>
          <a:r>
            <a:rPr lang="it-IT" sz="2200" kern="1200" dirty="0" err="1"/>
            <a:t>many</a:t>
          </a:r>
          <a:r>
            <a:rPr lang="it-IT" sz="2200" kern="1200" dirty="0"/>
            <a:t> </a:t>
          </a:r>
          <a:r>
            <a:rPr lang="it-IT" sz="2200" kern="1200" dirty="0" err="1"/>
            <a:t>communication</a:t>
          </a:r>
          <a:r>
            <a:rPr lang="it-IT" sz="2200" kern="1200" dirty="0"/>
            <a:t> </a:t>
          </a:r>
          <a:r>
            <a:rPr lang="it-IT" sz="2200" kern="1200" dirty="0" err="1"/>
            <a:t>channels</a:t>
          </a:r>
          <a:endParaRPr lang="en-US" sz="2200" kern="1200" dirty="0"/>
        </a:p>
      </dsp:txBody>
      <dsp:txXfrm>
        <a:off x="1595262" y="2931018"/>
        <a:ext cx="2899125" cy="17394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94A0F-197E-447E-9FE0-3B22BE28B169}">
      <dsp:nvSpPr>
        <dsp:cNvPr id="0" name=""/>
        <dsp:cNvSpPr/>
      </dsp:nvSpPr>
      <dsp:spPr>
        <a:xfrm>
          <a:off x="0" y="1297"/>
          <a:ext cx="6437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C56A5F-6F96-41C0-8FEA-8AE6DF9589D9}">
      <dsp:nvSpPr>
        <dsp:cNvPr id="0" name=""/>
        <dsp:cNvSpPr/>
      </dsp:nvSpPr>
      <dsp:spPr>
        <a:xfrm>
          <a:off x="0" y="1297"/>
          <a:ext cx="6437625" cy="946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      General </a:t>
          </a:r>
          <a:r>
            <a:rPr lang="it-IT" sz="2500" kern="1200" dirty="0" err="1"/>
            <a:t>Purpose</a:t>
          </a:r>
          <a:r>
            <a:rPr lang="it-IT" sz="2500" kern="1200" dirty="0"/>
            <a:t> Input/Output(GPIO):</a:t>
          </a:r>
          <a:endParaRPr lang="en-US" sz="2500" kern="1200" dirty="0"/>
        </a:p>
      </dsp:txBody>
      <dsp:txXfrm>
        <a:off x="0" y="1297"/>
        <a:ext cx="6437625" cy="946837"/>
      </dsp:txXfrm>
    </dsp:sp>
    <dsp:sp modelId="{F9D8DF94-8E8A-4DCE-BDF7-E031A90DC9B6}">
      <dsp:nvSpPr>
        <dsp:cNvPr id="0" name=""/>
        <dsp:cNvSpPr/>
      </dsp:nvSpPr>
      <dsp:spPr>
        <a:xfrm>
          <a:off x="0" y="948134"/>
          <a:ext cx="6437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038AA9-D677-4754-AA71-DEF0014C41E4}">
      <dsp:nvSpPr>
        <dsp:cNvPr id="0" name=""/>
        <dsp:cNvSpPr/>
      </dsp:nvSpPr>
      <dsp:spPr>
        <a:xfrm>
          <a:off x="0" y="948134"/>
          <a:ext cx="6437625" cy="82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Current</a:t>
          </a:r>
          <a:r>
            <a:rPr lang="it-IT" sz="2500" kern="1200" dirty="0"/>
            <a:t> data </a:t>
          </a:r>
          <a:endParaRPr lang="en-US" sz="2500" kern="1200" dirty="0"/>
        </a:p>
      </dsp:txBody>
      <dsp:txXfrm>
        <a:off x="0" y="948134"/>
        <a:ext cx="6437625" cy="820190"/>
      </dsp:txXfrm>
    </dsp:sp>
    <dsp:sp modelId="{F65A0FA5-00B7-4098-92DD-C9F5DABFB65A}">
      <dsp:nvSpPr>
        <dsp:cNvPr id="0" name=""/>
        <dsp:cNvSpPr/>
      </dsp:nvSpPr>
      <dsp:spPr>
        <a:xfrm>
          <a:off x="0" y="1768325"/>
          <a:ext cx="6437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A25A7-089D-41C3-A8B2-168F1B04FA3F}">
      <dsp:nvSpPr>
        <dsp:cNvPr id="0" name=""/>
        <dsp:cNvSpPr/>
      </dsp:nvSpPr>
      <dsp:spPr>
        <a:xfrm>
          <a:off x="0" y="1768325"/>
          <a:ext cx="6437625" cy="761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Total pack and </a:t>
          </a:r>
          <a:r>
            <a:rPr lang="it-IT" sz="2500" kern="1200" dirty="0" err="1"/>
            <a:t>tractive</a:t>
          </a:r>
          <a:r>
            <a:rPr lang="it-IT" sz="2500" kern="1200" dirty="0"/>
            <a:t> system </a:t>
          </a:r>
          <a:r>
            <a:rPr lang="it-IT" sz="2500" kern="1200" dirty="0" err="1"/>
            <a:t>voltage</a:t>
          </a:r>
          <a:endParaRPr lang="en-US" sz="2500" kern="1200" dirty="0"/>
        </a:p>
      </dsp:txBody>
      <dsp:txXfrm>
        <a:off x="0" y="1768325"/>
        <a:ext cx="6437625" cy="761276"/>
      </dsp:txXfrm>
    </dsp:sp>
    <dsp:sp modelId="{7F62D2AB-8AF6-4E31-AB8E-963F5A4B0398}">
      <dsp:nvSpPr>
        <dsp:cNvPr id="0" name=""/>
        <dsp:cNvSpPr/>
      </dsp:nvSpPr>
      <dsp:spPr>
        <a:xfrm>
          <a:off x="0" y="2529602"/>
          <a:ext cx="6437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9BBDB9-03B4-48F5-A990-1999087711B3}">
      <dsp:nvSpPr>
        <dsp:cNvPr id="0" name=""/>
        <dsp:cNvSpPr/>
      </dsp:nvSpPr>
      <dsp:spPr>
        <a:xfrm>
          <a:off x="0" y="2529602"/>
          <a:ext cx="6437625" cy="1053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Status </a:t>
          </a:r>
          <a:r>
            <a:rPr lang="it-IT" sz="2500" kern="1200" dirty="0" err="1"/>
            <a:t>pins</a:t>
          </a:r>
          <a:r>
            <a:rPr lang="it-IT" sz="2500" kern="1200" dirty="0"/>
            <a:t> of the </a:t>
          </a:r>
          <a:r>
            <a:rPr lang="it-IT" sz="2500" kern="1200" dirty="0" err="1"/>
            <a:t>Shut</a:t>
          </a:r>
          <a:r>
            <a:rPr lang="it-IT" sz="2500" kern="1200" dirty="0"/>
            <a:t> Down System </a:t>
          </a:r>
          <a:r>
            <a:rPr lang="it-IT" sz="2500" kern="1200" dirty="0" err="1"/>
            <a:t>BMS_Fault</a:t>
          </a:r>
          <a:r>
            <a:rPr lang="it-IT" sz="2500" kern="1200" dirty="0"/>
            <a:t>, TS ON, </a:t>
          </a:r>
          <a:r>
            <a:rPr lang="it-IT" sz="2500" kern="1200" dirty="0" err="1"/>
            <a:t>Shut</a:t>
          </a:r>
          <a:r>
            <a:rPr lang="it-IT" sz="2500" kern="1200" dirty="0"/>
            <a:t> Down Status, </a:t>
          </a:r>
          <a:r>
            <a:rPr lang="it-IT" sz="2500" kern="1200" dirty="0" err="1"/>
            <a:t>Precharge</a:t>
          </a:r>
          <a:r>
            <a:rPr lang="it-IT" sz="2500" kern="1200" dirty="0"/>
            <a:t> </a:t>
          </a:r>
          <a:r>
            <a:rPr lang="it-IT" sz="2500" kern="1200" dirty="0" err="1"/>
            <a:t>Ended</a:t>
          </a:r>
          <a:endParaRPr lang="en-US" sz="2500" kern="1200" dirty="0"/>
        </a:p>
      </dsp:txBody>
      <dsp:txXfrm>
        <a:off x="0" y="2529602"/>
        <a:ext cx="6437625" cy="1053171"/>
      </dsp:txXfrm>
    </dsp:sp>
    <dsp:sp modelId="{51779379-5F8C-4FED-9EBD-5F66EC79D19E}">
      <dsp:nvSpPr>
        <dsp:cNvPr id="0" name=""/>
        <dsp:cNvSpPr/>
      </dsp:nvSpPr>
      <dsp:spPr>
        <a:xfrm>
          <a:off x="0" y="3582774"/>
          <a:ext cx="64376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57E44C-0424-4162-BE55-EBAD6A4EB9F0}">
      <dsp:nvSpPr>
        <dsp:cNvPr id="0" name=""/>
        <dsp:cNvSpPr/>
      </dsp:nvSpPr>
      <dsp:spPr>
        <a:xfrm>
          <a:off x="0" y="3582774"/>
          <a:ext cx="6437625" cy="1520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 err="1"/>
            <a:t>Logging</a:t>
          </a:r>
          <a:r>
            <a:rPr lang="it-IT" sz="2500" kern="1200" dirty="0"/>
            <a:t> pin(SD card, EEPROM </a:t>
          </a:r>
          <a:r>
            <a:rPr lang="it-IT" sz="2500" kern="1200" dirty="0" err="1"/>
            <a:t>memory</a:t>
          </a:r>
          <a:r>
            <a:rPr lang="it-IT" sz="2500" kern="1200" dirty="0"/>
            <a:t>)</a:t>
          </a:r>
          <a:endParaRPr lang="en-US" sz="2500" kern="1200" dirty="0"/>
        </a:p>
      </dsp:txBody>
      <dsp:txXfrm>
        <a:off x="0" y="3582774"/>
        <a:ext cx="6437625" cy="15203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A84DC-3DEF-4143-829A-510DD5A7C7CF}">
      <dsp:nvSpPr>
        <dsp:cNvPr id="0" name=""/>
        <dsp:cNvSpPr/>
      </dsp:nvSpPr>
      <dsp:spPr>
        <a:xfrm>
          <a:off x="0" y="0"/>
          <a:ext cx="4871720" cy="12258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Every time tractive system CAN message is received</a:t>
          </a:r>
          <a:endParaRPr lang="en-US" sz="2100" kern="1200"/>
        </a:p>
      </dsp:txBody>
      <dsp:txXfrm>
        <a:off x="35904" y="35904"/>
        <a:ext cx="3445328" cy="1154059"/>
      </dsp:txXfrm>
    </dsp:sp>
    <dsp:sp modelId="{D1898AA9-DEC0-4DA6-BCF0-8F99805698F1}">
      <dsp:nvSpPr>
        <dsp:cNvPr id="0" name=""/>
        <dsp:cNvSpPr/>
      </dsp:nvSpPr>
      <dsp:spPr>
        <a:xfrm>
          <a:off x="408006" y="1448752"/>
          <a:ext cx="4871720" cy="122586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BMS loop until the TS voltage is equal to the Total pack voltage through the external ADC</a:t>
          </a:r>
          <a:endParaRPr lang="en-US" sz="2100" kern="1200"/>
        </a:p>
      </dsp:txBody>
      <dsp:txXfrm>
        <a:off x="443910" y="1484656"/>
        <a:ext cx="3595091" cy="1154059"/>
      </dsp:txXfrm>
    </dsp:sp>
    <dsp:sp modelId="{045ECB50-35EF-40D4-8FC5-9F3F0B9A9277}">
      <dsp:nvSpPr>
        <dsp:cNvPr id="0" name=""/>
        <dsp:cNvSpPr/>
      </dsp:nvSpPr>
      <dsp:spPr>
        <a:xfrm>
          <a:off x="809923" y="2897505"/>
          <a:ext cx="4871720" cy="1225867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Precharge</a:t>
          </a:r>
          <a:r>
            <a:rPr lang="it-IT" sz="2100" kern="1200" dirty="0"/>
            <a:t> </a:t>
          </a:r>
          <a:r>
            <a:rPr lang="it-IT" sz="2100" kern="1200" dirty="0" err="1"/>
            <a:t>circuit</a:t>
          </a:r>
          <a:r>
            <a:rPr lang="it-IT" sz="2100" kern="1200" dirty="0"/>
            <a:t> ON</a:t>
          </a:r>
          <a:endParaRPr lang="en-US" sz="2100" kern="1200" dirty="0"/>
        </a:p>
      </dsp:txBody>
      <dsp:txXfrm>
        <a:off x="845827" y="2933409"/>
        <a:ext cx="3601181" cy="1154059"/>
      </dsp:txXfrm>
    </dsp:sp>
    <dsp:sp modelId="{00B5E9B2-33A1-43BE-8C71-1A01E9D03701}">
      <dsp:nvSpPr>
        <dsp:cNvPr id="0" name=""/>
        <dsp:cNvSpPr/>
      </dsp:nvSpPr>
      <dsp:spPr>
        <a:xfrm>
          <a:off x="1217929" y="4346257"/>
          <a:ext cx="4871720" cy="1225867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ON signal is sent the ECU at the of the procedure and TS is powered on</a:t>
          </a:r>
          <a:endParaRPr lang="en-US" sz="2100" kern="1200"/>
        </a:p>
      </dsp:txBody>
      <dsp:txXfrm>
        <a:off x="1253833" y="4382161"/>
        <a:ext cx="3595091" cy="1154059"/>
      </dsp:txXfrm>
    </dsp:sp>
    <dsp:sp modelId="{43440170-D381-4EC1-8A42-1FDB60793B27}">
      <dsp:nvSpPr>
        <dsp:cNvPr id="0" name=""/>
        <dsp:cNvSpPr/>
      </dsp:nvSpPr>
      <dsp:spPr>
        <a:xfrm>
          <a:off x="4074906" y="938903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54189" y="938903"/>
        <a:ext cx="438247" cy="599602"/>
      </dsp:txXfrm>
    </dsp:sp>
    <dsp:sp modelId="{AC429AC0-9358-4EF6-936A-50D85C9B5CE3}">
      <dsp:nvSpPr>
        <dsp:cNvPr id="0" name=""/>
        <dsp:cNvSpPr/>
      </dsp:nvSpPr>
      <dsp:spPr>
        <a:xfrm>
          <a:off x="4482912" y="2387655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62195" y="2387655"/>
        <a:ext cx="438247" cy="599602"/>
      </dsp:txXfrm>
    </dsp:sp>
    <dsp:sp modelId="{AB97F440-426D-4D6D-ADC3-466154B1968F}">
      <dsp:nvSpPr>
        <dsp:cNvPr id="0" name=""/>
        <dsp:cNvSpPr/>
      </dsp:nvSpPr>
      <dsp:spPr>
        <a:xfrm>
          <a:off x="4884829" y="3836408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64112" y="3836408"/>
        <a:ext cx="438247" cy="599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6125D-A5EA-4B55-BB81-B14162C3BB9D}">
      <dsp:nvSpPr>
        <dsp:cNvPr id="0" name=""/>
        <dsp:cNvSpPr/>
      </dsp:nvSpPr>
      <dsp:spPr>
        <a:xfrm>
          <a:off x="0" y="0"/>
          <a:ext cx="5176202" cy="16716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Constant monitor under/over voltage/temperature, over current</a:t>
          </a:r>
          <a:endParaRPr lang="en-US" sz="2400" kern="1200"/>
        </a:p>
      </dsp:txBody>
      <dsp:txXfrm>
        <a:off x="48961" y="48961"/>
        <a:ext cx="3372374" cy="1573715"/>
      </dsp:txXfrm>
    </dsp:sp>
    <dsp:sp modelId="{58314B24-AFE5-41D7-9E77-9BEB0B36C799}">
      <dsp:nvSpPr>
        <dsp:cNvPr id="0" name=""/>
        <dsp:cNvSpPr/>
      </dsp:nvSpPr>
      <dsp:spPr>
        <a:xfrm>
          <a:off x="456723" y="1950243"/>
          <a:ext cx="5176202" cy="1671637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In case of receving FAULT messages form any other sensors of the car , the shutdown system occurs</a:t>
          </a:r>
          <a:endParaRPr lang="en-US" sz="2400" kern="1200"/>
        </a:p>
      </dsp:txBody>
      <dsp:txXfrm>
        <a:off x="505684" y="1999204"/>
        <a:ext cx="3534992" cy="1573715"/>
      </dsp:txXfrm>
    </dsp:sp>
    <dsp:sp modelId="{590A316C-707C-4F82-B766-9FED6DB03DD9}">
      <dsp:nvSpPr>
        <dsp:cNvPr id="0" name=""/>
        <dsp:cNvSpPr/>
      </dsp:nvSpPr>
      <dsp:spPr>
        <a:xfrm>
          <a:off x="913447" y="3900487"/>
          <a:ext cx="5176202" cy="1671637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Instantaneous opening of relays of the poles of the battery pack </a:t>
          </a:r>
          <a:endParaRPr lang="en-US" sz="2400" kern="1200"/>
        </a:p>
      </dsp:txBody>
      <dsp:txXfrm>
        <a:off x="962408" y="3949448"/>
        <a:ext cx="3534992" cy="1573715"/>
      </dsp:txXfrm>
    </dsp:sp>
    <dsp:sp modelId="{7EAB9E59-58DB-486D-A27D-84E228672ED8}">
      <dsp:nvSpPr>
        <dsp:cNvPr id="0" name=""/>
        <dsp:cNvSpPr/>
      </dsp:nvSpPr>
      <dsp:spPr>
        <a:xfrm>
          <a:off x="4089638" y="1267658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34115" y="1267658"/>
        <a:ext cx="597610" cy="817639"/>
      </dsp:txXfrm>
    </dsp:sp>
    <dsp:sp modelId="{0D30E67B-890C-4FF3-BC65-C710F27C6443}">
      <dsp:nvSpPr>
        <dsp:cNvPr id="0" name=""/>
        <dsp:cNvSpPr/>
      </dsp:nvSpPr>
      <dsp:spPr>
        <a:xfrm>
          <a:off x="4546361" y="3206757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0838" y="3206757"/>
        <a:ext cx="597610" cy="81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28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0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91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67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061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7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16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3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159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64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165E6-3807-4770-9F28-8A0D1C6C29EB}" type="datetimeFigureOut">
              <a:rPr lang="it-IT" smtClean="0"/>
              <a:t>16/07/2018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6F64D-F729-48FE-93FF-D98EE7CB69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93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CEE3A-03F4-4D79-AF99-F7F0C0588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4385066"/>
            <a:ext cx="10923638" cy="1317643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Battery management system realization on HV accumulator for FSAE vehicle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AA83E3C5-21A9-490A-81F4-A4A9E37FC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1" r="6754" b="-1"/>
          <a:stretch/>
        </p:blipFill>
        <p:spPr>
          <a:xfrm>
            <a:off x="20" y="10"/>
            <a:ext cx="6095974" cy="425252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" name="Immagine 72">
            <a:extLst>
              <a:ext uri="{FF2B5EF4-FFF2-40B4-BE49-F238E27FC236}">
                <a16:creationId xmlns:a16="http://schemas.microsoft.com/office/drawing/2014/main" id="{1E953E29-96D0-4C00-B079-E5A9C3A4D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-8465" r="9688" b="8464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01" name="Straight Connector 9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9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4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71ABC-5AC0-447F-8482-BA7B2EB4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0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CE491E-3AAF-4580-B04A-1DC6D44D9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3429000"/>
            <a:ext cx="4645250" cy="2889114"/>
          </a:xfrm>
        </p:spPr>
        <p:txBody>
          <a:bodyPr anchor="t">
            <a:normAutofit/>
          </a:bodyPr>
          <a:lstStyle/>
          <a:p>
            <a:pPr algn="l"/>
            <a:r>
              <a:rPr lang="it-IT" sz="1900" dirty="0" err="1"/>
              <a:t>Current</a:t>
            </a:r>
            <a:r>
              <a:rPr lang="it-IT" sz="1900" dirty="0"/>
              <a:t> data </a:t>
            </a:r>
            <a:r>
              <a:rPr lang="it-IT" sz="1900" dirty="0" err="1"/>
              <a:t>acquired</a:t>
            </a:r>
            <a:r>
              <a:rPr lang="it-IT" sz="1900" dirty="0"/>
              <a:t> by Hall </a:t>
            </a:r>
            <a:r>
              <a:rPr lang="it-IT" sz="1900" dirty="0" err="1"/>
              <a:t>effect</a:t>
            </a:r>
            <a:r>
              <a:rPr lang="it-IT" sz="1900" dirty="0"/>
              <a:t> </a:t>
            </a:r>
            <a:r>
              <a:rPr lang="it-IT" sz="1900" dirty="0" err="1"/>
              <a:t>Current</a:t>
            </a:r>
            <a:r>
              <a:rPr lang="it-IT" sz="1900" dirty="0"/>
              <a:t> </a:t>
            </a:r>
            <a:r>
              <a:rPr lang="it-IT" sz="1900" dirty="0" err="1"/>
              <a:t>trasducers</a:t>
            </a:r>
            <a:r>
              <a:rPr lang="it-IT" sz="1900" dirty="0"/>
              <a:t> </a:t>
            </a:r>
            <a:r>
              <a:rPr lang="it-IT" sz="1900" dirty="0" err="1"/>
              <a:t>sensor</a:t>
            </a:r>
            <a:r>
              <a:rPr lang="it-IT" sz="1900" dirty="0"/>
              <a:t> </a:t>
            </a:r>
            <a:r>
              <a:rPr lang="it-IT" sz="1900" dirty="0" err="1"/>
              <a:t>that</a:t>
            </a:r>
            <a:r>
              <a:rPr lang="it-IT" sz="1900" dirty="0"/>
              <a:t> exploits the </a:t>
            </a:r>
            <a:r>
              <a:rPr lang="it-IT" sz="1900" dirty="0" err="1"/>
              <a:t>variations</a:t>
            </a:r>
            <a:r>
              <a:rPr lang="it-IT" sz="1900" dirty="0"/>
              <a:t> of the </a:t>
            </a:r>
            <a:r>
              <a:rPr lang="it-IT" sz="1900" dirty="0" err="1"/>
              <a:t>magnetic</a:t>
            </a:r>
            <a:r>
              <a:rPr lang="it-IT" sz="1900" dirty="0"/>
              <a:t> </a:t>
            </a:r>
            <a:r>
              <a:rPr lang="it-IT" sz="1900" dirty="0" err="1"/>
              <a:t>field.Data</a:t>
            </a:r>
            <a:r>
              <a:rPr lang="it-IT" sz="1900" dirty="0"/>
              <a:t> </a:t>
            </a:r>
            <a:r>
              <a:rPr lang="it-IT" sz="1900" dirty="0" err="1"/>
              <a:t>is</a:t>
            </a:r>
            <a:r>
              <a:rPr lang="it-IT" sz="1900" dirty="0"/>
              <a:t> </a:t>
            </a:r>
            <a:r>
              <a:rPr lang="it-IT" sz="1900" dirty="0" err="1"/>
              <a:t>sampled</a:t>
            </a:r>
            <a:r>
              <a:rPr lang="it-IT" sz="1900" dirty="0"/>
              <a:t> by an </a:t>
            </a:r>
            <a:r>
              <a:rPr lang="it-IT" sz="1900" dirty="0" err="1"/>
              <a:t>internal</a:t>
            </a:r>
            <a:r>
              <a:rPr lang="it-IT" sz="1900" dirty="0"/>
              <a:t> ADC of the MCU</a:t>
            </a:r>
          </a:p>
          <a:p>
            <a:pPr algn="l"/>
            <a:r>
              <a:rPr lang="it-IT" sz="1900" dirty="0"/>
              <a:t>LEM HTFS 200-P: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900" dirty="0"/>
              <a:t>Single 5V supply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1900" dirty="0"/>
              <a:t>+/- 300 A Range </a:t>
            </a:r>
            <a:r>
              <a:rPr lang="it-IT" sz="1900" dirty="0" err="1"/>
              <a:t>current</a:t>
            </a:r>
            <a:endParaRPr lang="it-IT" sz="1900" dirty="0"/>
          </a:p>
          <a:p>
            <a:pPr algn="l"/>
            <a:endParaRPr lang="it-IT" sz="1900" dirty="0"/>
          </a:p>
          <a:p>
            <a:pPr algn="l"/>
            <a:endParaRPr lang="it-IT" sz="19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D4ABDB-56D5-42ED-AA51-C7BAAB3E2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4" r="2200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595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617E4-F40C-4706-9DBC-EE9EA9D2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9062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Tractive system ADC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C1186E-C0CA-40F3-BA67-8DD2972A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 Total pack and tractive system voltage  acquired by an external ADC, LTC1865</a:t>
            </a:r>
          </a:p>
          <a:p>
            <a:r>
              <a:rPr lang="en-US" sz="1800" dirty="0"/>
              <a:t>Single ended connection</a:t>
            </a:r>
          </a:p>
          <a:p>
            <a:r>
              <a:rPr lang="en-US" sz="1800" dirty="0"/>
              <a:t>Offers a software selectable 2-channel MUX and an external reference pin</a:t>
            </a:r>
          </a:p>
          <a:p>
            <a:pPr marL="0"/>
            <a:r>
              <a:rPr lang="en-US" sz="1800" dirty="0"/>
              <a:t>Single 3V supply</a:t>
            </a:r>
          </a:p>
          <a:p>
            <a:pPr marL="0"/>
            <a:r>
              <a:rPr lang="en-US" sz="1800" dirty="0"/>
              <a:t>16-bit 150kbps</a:t>
            </a:r>
          </a:p>
          <a:p>
            <a:pPr marL="0"/>
            <a:r>
              <a:rPr lang="en-US" sz="1800" dirty="0"/>
              <a:t>Disturbances isolated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3CEE3B-E712-4616-B065-D5220EA4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1055610"/>
            <a:ext cx="4105275" cy="32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7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566D65-67CB-4078-96ED-571137E9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Security systems: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>
                <a:solidFill>
                  <a:srgbClr val="FFFFFF"/>
                </a:solidFill>
              </a:rPr>
              <a:t>HV </a:t>
            </a:r>
            <a:r>
              <a:rPr lang="it-IT" dirty="0" err="1">
                <a:solidFill>
                  <a:srgbClr val="FFFFFF"/>
                </a:solidFill>
              </a:rPr>
              <a:t>precharge</a:t>
            </a:r>
            <a:r>
              <a:rPr lang="it-IT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44F9BEC-BDE4-4EFF-BE02-CD912415E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7009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87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DD930C-8681-4BFD-B518-B1F22DE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Security systems:</a:t>
            </a:r>
            <a:br>
              <a:rPr lang="it-IT" dirty="0">
                <a:solidFill>
                  <a:srgbClr val="FFFFFF"/>
                </a:solidFill>
              </a:rPr>
            </a:br>
            <a:r>
              <a:rPr lang="it-IT" dirty="0" err="1">
                <a:solidFill>
                  <a:srgbClr val="FFFFFF"/>
                </a:solidFill>
              </a:rPr>
              <a:t>Shutdown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circuit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8498C6E-E6B0-4722-A183-1CCC9D613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98672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73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C1EE24-CF8A-49CB-864A-C1A29990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transmission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C352CA5-B248-4985-B301-B7625AF25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During acquisition cycle, that lasts 10 ms, the data are sent through CAN bus protocol to the ECU</a:t>
            </a:r>
          </a:p>
          <a:p>
            <a:r>
              <a:rPr lang="en-US" sz="1700"/>
              <a:t>All data will be trasmitted on CAN bus:</a:t>
            </a:r>
          </a:p>
          <a:p>
            <a:pPr lvl="1"/>
            <a:r>
              <a:rPr lang="en-US" sz="1700"/>
              <a:t>Current</a:t>
            </a:r>
          </a:p>
          <a:p>
            <a:pPr lvl="1"/>
            <a:r>
              <a:rPr lang="en-US" sz="1700"/>
              <a:t>Average Temperature</a:t>
            </a:r>
          </a:p>
          <a:p>
            <a:pPr lvl="1"/>
            <a:r>
              <a:rPr lang="en-US" sz="1700"/>
              <a:t>Total Pack Voltage</a:t>
            </a:r>
          </a:p>
          <a:p>
            <a:pPr lvl="1"/>
            <a:r>
              <a:rPr lang="en-US" sz="1700"/>
              <a:t>Maximum and minimum cell voltage</a:t>
            </a:r>
          </a:p>
          <a:p>
            <a:pPr lvl="1"/>
            <a:r>
              <a:rPr lang="en-US" sz="1700"/>
              <a:t>Check ok / Check fault</a:t>
            </a:r>
          </a:p>
          <a:p>
            <a:pPr lvl="1"/>
            <a:r>
              <a:rPr lang="en-US" sz="1700"/>
              <a:t>Fault type</a:t>
            </a:r>
          </a:p>
          <a:p>
            <a:pPr marL="0"/>
            <a:endParaRPr lang="en-US" sz="17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41C497-E544-4B3A-A894-D58570DCD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44" y="646613"/>
            <a:ext cx="5328199" cy="546482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950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0C5982-DEBE-450A-A756-362CDEBE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Graphic user interface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23D4FC-C9E4-42D3-BCED-6F354012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Developed using QT library in c++</a:t>
            </a:r>
          </a:p>
          <a:p>
            <a:r>
              <a:rPr lang="it-IT" sz="2000">
                <a:solidFill>
                  <a:schemeClr val="bg1"/>
                </a:solidFill>
              </a:rPr>
              <a:t>The software display the parameters acquired in the DAS</a:t>
            </a:r>
          </a:p>
          <a:p>
            <a:r>
              <a:rPr lang="it-IT" sz="2000">
                <a:solidFill>
                  <a:schemeClr val="bg1"/>
                </a:solidFill>
              </a:rPr>
              <a:t>Serial/CAN communicaion</a:t>
            </a:r>
          </a:p>
          <a:p>
            <a:r>
              <a:rPr lang="it-IT" sz="2000">
                <a:solidFill>
                  <a:schemeClr val="bg1"/>
                </a:solidFill>
              </a:rPr>
              <a:t>Live data</a:t>
            </a:r>
          </a:p>
          <a:p>
            <a:endParaRPr lang="it-IT" sz="2000">
              <a:solidFill>
                <a:schemeClr val="bg1"/>
              </a:solidFill>
            </a:endParaRPr>
          </a:p>
          <a:p>
            <a:endParaRPr lang="it-IT" sz="2000">
              <a:solidFill>
                <a:schemeClr val="bg1"/>
              </a:solidFill>
            </a:endParaRPr>
          </a:p>
          <a:p>
            <a:endParaRPr lang="it-IT" sz="2000">
              <a:solidFill>
                <a:schemeClr val="bg1"/>
              </a:solidFill>
            </a:endParaRPr>
          </a:p>
        </p:txBody>
      </p:sp>
      <p:pic>
        <p:nvPicPr>
          <p:cNvPr id="23" name="Immagine 2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E6A6ED2F-E3FB-412F-91B9-42D324AA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66" b="3"/>
          <a:stretch/>
        </p:blipFill>
        <p:spPr>
          <a:xfrm>
            <a:off x="4879206" y="921104"/>
            <a:ext cx="7077442" cy="501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83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0E814-4C82-4EAC-8CD6-512492B99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Future </a:t>
            </a:r>
            <a:r>
              <a:rPr lang="it-IT" err="1"/>
              <a:t>developement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D63890-962D-4A11-87B0-C4E75956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6358" y="5546212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it-IT" sz="1400" dirty="0" err="1"/>
              <a:t>Cells</a:t>
            </a:r>
            <a:r>
              <a:rPr lang="it-IT" sz="1400" dirty="0"/>
              <a:t> </a:t>
            </a:r>
            <a:r>
              <a:rPr lang="it-IT" sz="1400" dirty="0" err="1"/>
              <a:t>balancing</a:t>
            </a:r>
            <a:r>
              <a:rPr lang="it-IT" sz="1400" dirty="0"/>
              <a:t> </a:t>
            </a:r>
            <a:r>
              <a:rPr lang="it-IT" sz="1400" dirty="0" err="1"/>
              <a:t>implementation</a:t>
            </a:r>
            <a:endParaRPr lang="it-IT" sz="1400" dirty="0"/>
          </a:p>
          <a:p>
            <a:pPr algn="l"/>
            <a:r>
              <a:rPr lang="it-IT" sz="1400" dirty="0"/>
              <a:t>Wi-Fi </a:t>
            </a:r>
            <a:r>
              <a:rPr lang="it-IT" sz="1400" dirty="0" err="1"/>
              <a:t>Protocol</a:t>
            </a:r>
            <a:r>
              <a:rPr lang="it-IT" sz="1400" dirty="0"/>
              <a:t> </a:t>
            </a:r>
            <a:r>
              <a:rPr lang="it-IT" sz="1400" dirty="0" err="1"/>
              <a:t>communication</a:t>
            </a:r>
            <a:endParaRPr lang="it-IT" sz="1400" dirty="0"/>
          </a:p>
          <a:p>
            <a:pPr algn="l"/>
            <a:r>
              <a:rPr lang="it-IT" sz="1400" dirty="0" err="1"/>
              <a:t>Cooling</a:t>
            </a:r>
            <a:r>
              <a:rPr lang="it-IT" sz="1400" dirty="0"/>
              <a:t> system control</a:t>
            </a:r>
          </a:p>
          <a:p>
            <a:pPr algn="l"/>
            <a:r>
              <a:rPr lang="it-IT" sz="1400" dirty="0"/>
              <a:t>More </a:t>
            </a:r>
            <a:r>
              <a:rPr lang="it-IT" sz="1400" dirty="0" err="1"/>
              <a:t>flexible</a:t>
            </a:r>
            <a:r>
              <a:rPr lang="it-IT" sz="1400" dirty="0"/>
              <a:t> software</a:t>
            </a:r>
          </a:p>
          <a:p>
            <a:pPr algn="l"/>
            <a:endParaRPr lang="it-IT" sz="1400" dirty="0"/>
          </a:p>
          <a:p>
            <a:pPr algn="l"/>
            <a:endParaRPr lang="it-IT" sz="1400" dirty="0"/>
          </a:p>
          <a:p>
            <a:pPr algn="l"/>
            <a:endParaRPr lang="it-IT" sz="1400" dirty="0"/>
          </a:p>
        </p:txBody>
      </p:sp>
      <p:pic>
        <p:nvPicPr>
          <p:cNvPr id="23" name="Immagine 22" descr="Immagine che contiene interni, sedendo, tavolo&#10;&#10;Descrizione generata con affidabilità molto elevata">
            <a:extLst>
              <a:ext uri="{FF2B5EF4-FFF2-40B4-BE49-F238E27FC236}">
                <a16:creationId xmlns:a16="http://schemas.microsoft.com/office/drawing/2014/main" id="{E7065E25-8681-4D83-832C-842F71586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4" b="2168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9" name="Straight Connector 4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2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761A4F-5D7F-4A3E-9186-1331D063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Formula SAE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ADBDDC-FCA4-4A52-A4B8-D1DE6EFBD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International racing competition between </a:t>
            </a:r>
            <a:r>
              <a:rPr lang="en-US" sz="2400" dirty="0" err="1">
                <a:cs typeface="Times New Roman" panose="02020603050405020304" pitchFamily="18" charset="0"/>
              </a:rPr>
              <a:t>univeristy</a:t>
            </a:r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Vehicles developed and realized by students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Eagle Trento racing team was born in 2016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This is our second vehicle: Chimera EVO</a:t>
            </a:r>
          </a:p>
          <a:p>
            <a:endParaRPr lang="en-US" sz="18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A425A45-7138-4B9E-8F1C-25C5EFC0C5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4794" r="16571" b="-1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546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2C09B4-B768-4336-B33A-07EA72E1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50" y="642938"/>
            <a:ext cx="3335594" cy="5403370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Goal of the </a:t>
            </a:r>
            <a:r>
              <a:rPr lang="it-IT" dirty="0" err="1">
                <a:solidFill>
                  <a:srgbClr val="FFFFFF"/>
                </a:solidFill>
              </a:rPr>
              <a:t>Battery</a:t>
            </a:r>
            <a:r>
              <a:rPr lang="it-IT" dirty="0">
                <a:solidFill>
                  <a:srgbClr val="FFFFFF"/>
                </a:solidFill>
              </a:rPr>
              <a:t> Management System </a:t>
            </a:r>
            <a:br>
              <a:rPr lang="it-IT" dirty="0">
                <a:solidFill>
                  <a:srgbClr val="FFFFFF"/>
                </a:solidFill>
              </a:rPr>
            </a:b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74F6DF2-38EC-4EAE-BF38-008B6C494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1813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00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98C03-B8B6-4A8E-AEAA-B12E8725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it-IT" sz="4000" dirty="0" err="1"/>
              <a:t>Tractive</a:t>
            </a:r>
            <a:r>
              <a:rPr lang="it-IT" sz="4000" dirty="0"/>
              <a:t> system </a:t>
            </a:r>
            <a:r>
              <a:rPr lang="it-IT" sz="4000" dirty="0" err="1"/>
              <a:t>configuration</a:t>
            </a:r>
            <a:r>
              <a:rPr lang="it-IT" sz="4000" dirty="0"/>
              <a:t> of Chimera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74E131E-2CC6-485A-9461-624A6CB0C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/>
              <a:t>648 Sony VTC5 cells disposed in 108 series and 6 parallels in order to achieve 453V and 6kWh</a:t>
            </a:r>
          </a:p>
          <a:p>
            <a:r>
              <a:rPr lang="en-US" sz="2400" dirty="0"/>
              <a:t>Two </a:t>
            </a:r>
            <a:r>
              <a:rPr lang="en-US" sz="2400" dirty="0" err="1"/>
              <a:t>emrax</a:t>
            </a:r>
            <a:r>
              <a:rPr lang="en-US" sz="2400" dirty="0"/>
              <a:t> 228, 80 kW</a:t>
            </a:r>
          </a:p>
          <a:p>
            <a:r>
              <a:rPr lang="en-US" sz="2400" dirty="0"/>
              <a:t>Two inverters </a:t>
            </a:r>
            <a:r>
              <a:rPr lang="en-US" sz="2400" dirty="0" err="1"/>
              <a:t>Bamocar</a:t>
            </a:r>
            <a:r>
              <a:rPr lang="en-US" sz="2400" dirty="0"/>
              <a:t> D3 customized for our solution</a:t>
            </a:r>
            <a:endParaRPr lang="it-IT" sz="24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15CAB0-DB4B-4FD4-A8D1-EBB29317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3" r="26836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9397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0856A2-B3A8-4C36-AC78-F903B501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Battery</a:t>
            </a:r>
            <a:r>
              <a:rPr lang="it-IT" dirty="0">
                <a:solidFill>
                  <a:srgbClr val="FFFFFF"/>
                </a:solidFill>
              </a:rPr>
              <a:t> Management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26C88D4-D4E8-4429-BAEF-20238CA47E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27356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80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6F2541-5799-43F1-B180-5641083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77" y="815260"/>
            <a:ext cx="3387105" cy="362849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it-IT" sz="12800" dirty="0">
                <a:cs typeface="Times New Roman" panose="02020603050405020304" pitchFamily="18" charset="0"/>
              </a:rPr>
              <a:t>HW </a:t>
            </a:r>
            <a:r>
              <a:rPr lang="it-IT" sz="12800" dirty="0" err="1">
                <a:cs typeface="Times New Roman" panose="02020603050405020304" pitchFamily="18" charset="0"/>
              </a:rPr>
              <a:t>development</a:t>
            </a:r>
            <a:r>
              <a:rPr lang="it-IT" sz="12800" dirty="0"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it-IT" sz="9600" dirty="0" err="1">
                <a:cs typeface="Times New Roman" panose="02020603050405020304" pitchFamily="18" charset="0"/>
              </a:rPr>
              <a:t>PCBs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was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designed</a:t>
            </a:r>
            <a:r>
              <a:rPr lang="it-IT" sz="9600" dirty="0">
                <a:cs typeface="Times New Roman" panose="02020603050405020304" pitchFamily="18" charset="0"/>
              </a:rPr>
              <a:t> by </a:t>
            </a:r>
            <a:r>
              <a:rPr lang="it-IT" sz="9600" dirty="0" err="1">
                <a:cs typeface="Times New Roman" panose="02020603050405020304" pitchFamily="18" charset="0"/>
              </a:rPr>
              <a:t>another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member</a:t>
            </a:r>
            <a:r>
              <a:rPr lang="it-IT" sz="9600" dirty="0">
                <a:cs typeface="Times New Roman" panose="02020603050405020304" pitchFamily="18" charset="0"/>
              </a:rPr>
              <a:t> of the team</a:t>
            </a:r>
          </a:p>
          <a:p>
            <a:endParaRPr lang="it-IT" sz="9600" dirty="0">
              <a:cs typeface="Times New Roman" panose="02020603050405020304" pitchFamily="18" charset="0"/>
            </a:endParaRPr>
          </a:p>
          <a:p>
            <a:endParaRPr lang="it-IT" sz="9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2800" dirty="0">
                <a:cs typeface="Times New Roman" panose="02020603050405020304" pitchFamily="18" charset="0"/>
              </a:rPr>
              <a:t>SW </a:t>
            </a:r>
            <a:r>
              <a:rPr lang="it-IT" sz="12800" dirty="0" err="1">
                <a:cs typeface="Times New Roman" panose="02020603050405020304" pitchFamily="18" charset="0"/>
              </a:rPr>
              <a:t>development</a:t>
            </a:r>
            <a:r>
              <a:rPr lang="it-IT" sz="128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it-IT" sz="9600" dirty="0">
                <a:cs typeface="Times New Roman" panose="02020603050405020304" pitchFamily="18" charset="0"/>
              </a:rPr>
              <a:t>The software </a:t>
            </a:r>
            <a:r>
              <a:rPr lang="it-IT" sz="9600" dirty="0" err="1">
                <a:cs typeface="Times New Roman" panose="02020603050405020304" pitchFamily="18" charset="0"/>
              </a:rPr>
              <a:t>was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developed</a:t>
            </a:r>
            <a:r>
              <a:rPr lang="it-IT" sz="9600" dirty="0">
                <a:cs typeface="Times New Roman" panose="02020603050405020304" pitchFamily="18" charset="0"/>
              </a:rPr>
              <a:t> in C on a STM32 MCU</a:t>
            </a:r>
          </a:p>
          <a:p>
            <a:pPr marL="0" indent="0">
              <a:buNone/>
            </a:pPr>
            <a:r>
              <a:rPr lang="it-IT" sz="9600" dirty="0">
                <a:cs typeface="Times New Roman" panose="02020603050405020304" pitchFamily="18" charset="0"/>
              </a:rPr>
              <a:t>The BMS </a:t>
            </a:r>
            <a:r>
              <a:rPr lang="it-IT" sz="9600" dirty="0" err="1">
                <a:cs typeface="Times New Roman" panose="02020603050405020304" pitchFamily="18" charset="0"/>
              </a:rPr>
              <a:t>application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was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developed</a:t>
            </a:r>
            <a:r>
              <a:rPr lang="it-IT" sz="9600" dirty="0">
                <a:cs typeface="Times New Roman" panose="02020603050405020304" pitchFamily="18" charset="0"/>
              </a:rPr>
              <a:t> with </a:t>
            </a:r>
            <a:r>
              <a:rPr lang="it-IT" sz="9600" dirty="0" err="1">
                <a:cs typeface="Times New Roman" panose="02020603050405020304" pitchFamily="18" charset="0"/>
              </a:rPr>
              <a:t>qt</a:t>
            </a:r>
            <a:r>
              <a:rPr lang="it-IT" sz="9600" dirty="0">
                <a:cs typeface="Times New Roman" panose="02020603050405020304" pitchFamily="18" charset="0"/>
              </a:rPr>
              <a:t> </a:t>
            </a:r>
            <a:r>
              <a:rPr lang="it-IT" sz="9600" dirty="0" err="1">
                <a:cs typeface="Times New Roman" panose="02020603050405020304" pitchFamily="18" charset="0"/>
              </a:rPr>
              <a:t>library</a:t>
            </a:r>
            <a:r>
              <a:rPr lang="it-IT" sz="9600" dirty="0">
                <a:cs typeface="Times New Roman" panose="02020603050405020304" pitchFamily="18" charset="0"/>
              </a:rPr>
              <a:t> in C++  </a:t>
            </a:r>
          </a:p>
          <a:p>
            <a:endParaRPr lang="it-IT" sz="9600" dirty="0"/>
          </a:p>
          <a:p>
            <a:endParaRPr lang="it-IT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3A4D6B-2A3B-427C-BB56-FD2FA6748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4" r="599" b="1"/>
          <a:stretch/>
        </p:blipFill>
        <p:spPr>
          <a:xfrm>
            <a:off x="9279638" y="815260"/>
            <a:ext cx="2438503" cy="20397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D7037FD-44C5-42AF-8687-D1075F646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3774"/>
          <a:stretch/>
        </p:blipFill>
        <p:spPr>
          <a:xfrm>
            <a:off x="5009462" y="4342368"/>
            <a:ext cx="3775899" cy="20072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34BFBB1-FDFC-401F-A883-5715B7E4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425" y="3996580"/>
            <a:ext cx="2764928" cy="2007279"/>
          </a:xfrm>
          <a:prstGeom prst="rect">
            <a:avLst/>
          </a:prstGeom>
        </p:spPr>
      </p:pic>
      <p:pic>
        <p:nvPicPr>
          <p:cNvPr id="5" name="Immagine 4" descr="Immagine che contiene musica&#10;&#10;Descrizione generata con affidabilità elevata">
            <a:extLst>
              <a:ext uri="{FF2B5EF4-FFF2-40B4-BE49-F238E27FC236}">
                <a16:creationId xmlns:a16="http://schemas.microsoft.com/office/drawing/2014/main" id="{396D7D97-128C-45F4-BB1C-D1BD37C7C6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7" r="4686" b="4174"/>
          <a:stretch/>
        </p:blipFill>
        <p:spPr>
          <a:xfrm>
            <a:off x="4860141" y="815260"/>
            <a:ext cx="4116972" cy="27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6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80A41-EC80-4934-9035-3EB8EFFA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architecture of BMS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B83A5FD-A7EB-4EEE-8400-49E08FA0D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13250"/>
            <a:ext cx="6553545" cy="54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1AE299-9B6B-4370-BEC0-C37414A9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Data acquisition system: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D6CA92-C98A-46BB-AF2B-69AEFD7AD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2358" y="1247078"/>
            <a:ext cx="3427283" cy="4363844"/>
          </a:xfrm>
        </p:spPr>
        <p:txBody>
          <a:bodyPr>
            <a:normAutofit/>
          </a:bodyPr>
          <a:lstStyle/>
          <a:p>
            <a:r>
              <a:rPr lang="it-IT" sz="2000" dirty="0" err="1"/>
              <a:t>Cells</a:t>
            </a:r>
            <a:r>
              <a:rPr lang="it-IT" sz="2000" dirty="0"/>
              <a:t> </a:t>
            </a:r>
            <a:r>
              <a:rPr lang="it-IT" sz="2000" dirty="0" err="1"/>
              <a:t>voltage</a:t>
            </a:r>
            <a:r>
              <a:rPr lang="it-IT" sz="2000" dirty="0"/>
              <a:t> and temperature </a:t>
            </a:r>
            <a:r>
              <a:rPr lang="it-IT" sz="2000" dirty="0" err="1"/>
              <a:t>acquired</a:t>
            </a:r>
            <a:r>
              <a:rPr lang="it-IT" sz="2000" dirty="0"/>
              <a:t> by </a:t>
            </a:r>
            <a:r>
              <a:rPr lang="it-IT" sz="2000" dirty="0" err="1"/>
              <a:t>each</a:t>
            </a:r>
            <a:r>
              <a:rPr lang="it-IT" sz="2000" dirty="0"/>
              <a:t>  LTC6804  and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through</a:t>
            </a:r>
            <a:r>
              <a:rPr lang="it-IT" sz="2000" dirty="0"/>
              <a:t> </a:t>
            </a:r>
            <a:r>
              <a:rPr lang="it-IT" sz="2000" dirty="0" err="1"/>
              <a:t>isoSPI</a:t>
            </a:r>
            <a:r>
              <a:rPr lang="it-IT" sz="2000" dirty="0"/>
              <a:t> </a:t>
            </a:r>
            <a:r>
              <a:rPr lang="it-IT" sz="2000" dirty="0" err="1"/>
              <a:t>propetary</a:t>
            </a:r>
            <a:r>
              <a:rPr lang="it-IT" sz="2000" dirty="0"/>
              <a:t> </a:t>
            </a:r>
            <a:r>
              <a:rPr lang="it-IT" sz="2000" dirty="0" err="1"/>
              <a:t>protocol</a:t>
            </a:r>
            <a:r>
              <a:rPr lang="it-IT" sz="2000" dirty="0"/>
              <a:t> to LTC6820</a:t>
            </a:r>
          </a:p>
          <a:p>
            <a:r>
              <a:rPr lang="it-IT" sz="2000" dirty="0" err="1"/>
              <a:t>These</a:t>
            </a:r>
            <a:r>
              <a:rPr lang="it-IT" sz="2000" dirty="0"/>
              <a:t> data are </a:t>
            </a:r>
            <a:r>
              <a:rPr lang="it-IT" sz="2000" dirty="0" err="1"/>
              <a:t>transferred</a:t>
            </a:r>
            <a:r>
              <a:rPr lang="it-IT" sz="2000" dirty="0"/>
              <a:t> via SPI (serial </a:t>
            </a:r>
            <a:r>
              <a:rPr lang="it-IT" sz="2000" dirty="0" err="1"/>
              <a:t>peripherals</a:t>
            </a:r>
            <a:r>
              <a:rPr lang="it-IT" sz="2000" dirty="0"/>
              <a:t> </a:t>
            </a:r>
            <a:r>
              <a:rPr lang="it-IT" sz="2000" dirty="0" err="1"/>
              <a:t>interface</a:t>
            </a:r>
            <a:r>
              <a:rPr lang="it-IT" sz="2000" dirty="0"/>
              <a:t>) to the MPU stm32</a:t>
            </a:r>
          </a:p>
          <a:p>
            <a:r>
              <a:rPr lang="it-IT" sz="2000" dirty="0" err="1"/>
              <a:t>Each</a:t>
            </a:r>
            <a:r>
              <a:rPr lang="it-IT" sz="2000" dirty="0"/>
              <a:t> data </a:t>
            </a:r>
            <a:r>
              <a:rPr lang="it-IT" sz="2000" dirty="0" err="1"/>
              <a:t>sent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logged</a:t>
            </a:r>
            <a:r>
              <a:rPr lang="it-IT" sz="2000" dirty="0"/>
              <a:t> on an SD card</a:t>
            </a:r>
          </a:p>
          <a:p>
            <a:endParaRPr lang="it-IT" sz="2000" dirty="0"/>
          </a:p>
          <a:p>
            <a:pPr marL="0" indent="0">
              <a:buNone/>
            </a:pPr>
            <a:r>
              <a:rPr lang="it-IT" sz="2000" dirty="0"/>
              <a:t>                                                        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068112E-8F38-4B50-AF67-9168B4182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0102" y="1247078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SPI </a:t>
            </a:r>
            <a:r>
              <a:rPr lang="it-IT" sz="2000" dirty="0" err="1"/>
              <a:t>implementation</a:t>
            </a:r>
            <a:endParaRPr lang="it-IT" sz="2000" dirty="0"/>
          </a:p>
          <a:p>
            <a:r>
              <a:rPr lang="it-IT" sz="2000" dirty="0"/>
              <a:t>MISO (master in slave out): Slave line for </a:t>
            </a:r>
            <a:r>
              <a:rPr lang="it-IT" sz="2000" dirty="0" err="1"/>
              <a:t>sending</a:t>
            </a:r>
            <a:r>
              <a:rPr lang="it-IT" sz="2000" dirty="0"/>
              <a:t> the data to the master</a:t>
            </a:r>
          </a:p>
          <a:p>
            <a:r>
              <a:rPr lang="it-IT" sz="2000" dirty="0"/>
              <a:t>MOSI (master out slave in): Master line for </a:t>
            </a:r>
            <a:r>
              <a:rPr lang="it-IT" sz="2000" dirty="0" err="1"/>
              <a:t>sending</a:t>
            </a:r>
            <a:r>
              <a:rPr lang="it-IT" sz="2000" dirty="0"/>
              <a:t> data to </a:t>
            </a:r>
            <a:r>
              <a:rPr lang="it-IT" sz="2000" dirty="0" err="1"/>
              <a:t>peripherals</a:t>
            </a:r>
            <a:endParaRPr lang="it-IT" sz="2000" dirty="0"/>
          </a:p>
          <a:p>
            <a:r>
              <a:rPr lang="it-IT" sz="2000" dirty="0"/>
              <a:t>SCK(serial clock): </a:t>
            </a:r>
            <a:r>
              <a:rPr lang="it-IT" sz="2000" dirty="0" err="1"/>
              <a:t>synchronize</a:t>
            </a:r>
            <a:r>
              <a:rPr lang="it-IT" sz="2000" dirty="0"/>
              <a:t> data transmission</a:t>
            </a:r>
          </a:p>
          <a:p>
            <a:r>
              <a:rPr lang="it-IT" sz="2000" dirty="0"/>
              <a:t>CS(chip </a:t>
            </a:r>
            <a:r>
              <a:rPr lang="it-IT" sz="2000" dirty="0" err="1"/>
              <a:t>select</a:t>
            </a:r>
            <a:r>
              <a:rPr lang="it-IT" sz="2000" dirty="0"/>
              <a:t>): </a:t>
            </a:r>
            <a:r>
              <a:rPr lang="it-IT" sz="2000" dirty="0" err="1"/>
              <a:t>enable</a:t>
            </a:r>
            <a:r>
              <a:rPr lang="it-IT" sz="2000" dirty="0"/>
              <a:t>/</a:t>
            </a:r>
            <a:r>
              <a:rPr lang="it-IT" sz="2000" dirty="0" err="1"/>
              <a:t>disable</a:t>
            </a:r>
            <a:r>
              <a:rPr lang="it-IT" sz="2000" dirty="0"/>
              <a:t> </a:t>
            </a:r>
            <a:r>
              <a:rPr lang="it-IT" sz="2000" dirty="0" err="1"/>
              <a:t>specific</a:t>
            </a:r>
            <a:r>
              <a:rPr lang="it-IT" sz="2000" dirty="0"/>
              <a:t> slave device</a:t>
            </a:r>
          </a:p>
        </p:txBody>
      </p:sp>
      <p:pic>
        <p:nvPicPr>
          <p:cNvPr id="7" name="Immagine 6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316FF2B8-9352-4128-9FAF-9307E0EE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45" y="4561028"/>
            <a:ext cx="3781957" cy="22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EA268F-CB91-4FD5-9165-5853852F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Data acquisition system MCU 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3507D6B-2123-4BC3-A7D5-FBC370BC2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r="7316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0F65F9C-65C7-49FB-AA3E-771F37269C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9199245"/>
              </p:ext>
            </p:extLst>
          </p:nvPr>
        </p:nvGraphicFramePr>
        <p:xfrm>
          <a:off x="312516" y="1446836"/>
          <a:ext cx="6437625" cy="510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464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631</Words>
  <Application>Microsoft Office PowerPoint</Application>
  <PresentationFormat>Widescreen</PresentationFormat>
  <Paragraphs>89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Battery management system realization on HV accumulator for FSAE vehicle</vt:lpstr>
      <vt:lpstr>Formula SAE</vt:lpstr>
      <vt:lpstr>Goal of the Battery Management System  </vt:lpstr>
      <vt:lpstr>Tractive system configuration of Chimera</vt:lpstr>
      <vt:lpstr>Battery Management System</vt:lpstr>
      <vt:lpstr>Presentazione standard di PowerPoint</vt:lpstr>
      <vt:lpstr>Main architecture of BMS</vt:lpstr>
      <vt:lpstr>Data acquisition system:</vt:lpstr>
      <vt:lpstr>Data acquisition system MCU   </vt:lpstr>
      <vt:lpstr>Current sensor </vt:lpstr>
      <vt:lpstr>Tractive system ADC</vt:lpstr>
      <vt:lpstr>Security systems: HV precharge </vt:lpstr>
      <vt:lpstr>Security systems: Shutdown circuit</vt:lpstr>
      <vt:lpstr>Data transmission</vt:lpstr>
      <vt:lpstr>Graphic user interface</vt:lpstr>
      <vt:lpstr>Future developement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Battery management system realization on HV accumulator for FSAE vehicle</dc:title>
  <dc:creator>Donato d'Acunto</dc:creator>
  <cp:lastModifiedBy>Donato d'Acunto</cp:lastModifiedBy>
  <cp:revision>2</cp:revision>
  <dcterms:created xsi:type="dcterms:W3CDTF">2018-07-17T14:05:07Z</dcterms:created>
  <dcterms:modified xsi:type="dcterms:W3CDTF">2018-07-17T14:49:13Z</dcterms:modified>
</cp:coreProperties>
</file>